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48"/>
  </p:notesMasterIdLst>
  <p:sldIdLst>
    <p:sldId id="256" r:id="rId7"/>
    <p:sldId id="264" r:id="rId8"/>
    <p:sldId id="418" r:id="rId9"/>
    <p:sldId id="427" r:id="rId10"/>
    <p:sldId id="431" r:id="rId11"/>
    <p:sldId id="420" r:id="rId12"/>
    <p:sldId id="422" r:id="rId13"/>
    <p:sldId id="424" r:id="rId14"/>
    <p:sldId id="571" r:id="rId15"/>
    <p:sldId id="580" r:id="rId16"/>
    <p:sldId id="429" r:id="rId17"/>
    <p:sldId id="428" r:id="rId18"/>
    <p:sldId id="430" r:id="rId19"/>
    <p:sldId id="569" r:id="rId20"/>
    <p:sldId id="436" r:id="rId21"/>
    <p:sldId id="437" r:id="rId22"/>
    <p:sldId id="574" r:id="rId23"/>
    <p:sldId id="438" r:id="rId24"/>
    <p:sldId id="332" r:id="rId25"/>
    <p:sldId id="435" r:id="rId26"/>
    <p:sldId id="474" r:id="rId27"/>
    <p:sldId id="475" r:id="rId28"/>
    <p:sldId id="532" r:id="rId29"/>
    <p:sldId id="408" r:id="rId30"/>
    <p:sldId id="454" r:id="rId31"/>
    <p:sldId id="575" r:id="rId32"/>
    <p:sldId id="566" r:id="rId33"/>
    <p:sldId id="565" r:id="rId34"/>
    <p:sldId id="265" r:id="rId35"/>
    <p:sldId id="568" r:id="rId36"/>
    <p:sldId id="326" r:id="rId37"/>
    <p:sldId id="563" r:id="rId38"/>
    <p:sldId id="257" r:id="rId39"/>
    <p:sldId id="495" r:id="rId40"/>
    <p:sldId id="397" r:id="rId41"/>
    <p:sldId id="577" r:id="rId42"/>
    <p:sldId id="579" r:id="rId43"/>
    <p:sldId id="578" r:id="rId44"/>
    <p:sldId id="581" r:id="rId45"/>
    <p:sldId id="333" r:id="rId46"/>
    <p:sldId id="5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003C08-2B63-42A4-A416-7E4005CA2E88}" v="17" dt="2025-06-30T18:39:01.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9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6/11/relationships/changesInfo" Target="changesInfos/changesInfo1.xml"/><Relationship Id="rId5" Type="http://schemas.openxmlformats.org/officeDocument/2006/relationships/slideMaster" Target="slideMasters/slide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S. Daws" userId="af6d872a-dc12-46ce-8c85-8992017582a3" providerId="ADAL" clId="{6F003C08-2B63-42A4-A416-7E4005CA2E88}"/>
    <pc:docChg chg="undo custSel addSld delSld modSld sldOrd">
      <pc:chgData name="Alan S. Daws" userId="af6d872a-dc12-46ce-8c85-8992017582a3" providerId="ADAL" clId="{6F003C08-2B63-42A4-A416-7E4005CA2E88}" dt="2025-06-30T18:51:25.499" v="1968" actId="26606"/>
      <pc:docMkLst>
        <pc:docMk/>
      </pc:docMkLst>
      <pc:sldChg chg="modSp mod">
        <pc:chgData name="Alan S. Daws" userId="af6d872a-dc12-46ce-8c85-8992017582a3" providerId="ADAL" clId="{6F003C08-2B63-42A4-A416-7E4005CA2E88}" dt="2025-06-25T19:37:22.928" v="31" actId="1076"/>
        <pc:sldMkLst>
          <pc:docMk/>
          <pc:sldMk cId="2341391179" sldId="257"/>
        </pc:sldMkLst>
        <pc:spChg chg="mod">
          <ac:chgData name="Alan S. Daws" userId="af6d872a-dc12-46ce-8c85-8992017582a3" providerId="ADAL" clId="{6F003C08-2B63-42A4-A416-7E4005CA2E88}" dt="2025-06-25T19:37:22.928" v="31" actId="1076"/>
          <ac:spMkLst>
            <pc:docMk/>
            <pc:sldMk cId="2341391179" sldId="257"/>
            <ac:spMk id="3" creationId="{6AE0F795-437B-C5A7-D657-97D8B1D77A77}"/>
          </ac:spMkLst>
        </pc:spChg>
        <pc:picChg chg="mod">
          <ac:chgData name="Alan S. Daws" userId="af6d872a-dc12-46ce-8c85-8992017582a3" providerId="ADAL" clId="{6F003C08-2B63-42A4-A416-7E4005CA2E88}" dt="2025-06-25T19:37:16.919" v="29" actId="14100"/>
          <ac:picMkLst>
            <pc:docMk/>
            <pc:sldMk cId="2341391179" sldId="257"/>
            <ac:picMk id="5" creationId="{65C97503-2786-89AD-7896-4D93207AFB9A}"/>
          </ac:picMkLst>
        </pc:picChg>
      </pc:sldChg>
      <pc:sldChg chg="addSp delSp modSp mod">
        <pc:chgData name="Alan S. Daws" userId="af6d872a-dc12-46ce-8c85-8992017582a3" providerId="ADAL" clId="{6F003C08-2B63-42A4-A416-7E4005CA2E88}" dt="2025-06-25T19:37:00.502" v="28" actId="1076"/>
        <pc:sldMkLst>
          <pc:docMk/>
          <pc:sldMk cId="0" sldId="326"/>
        </pc:sldMkLst>
        <pc:spChg chg="mod">
          <ac:chgData name="Alan S. Daws" userId="af6d872a-dc12-46ce-8c85-8992017582a3" providerId="ADAL" clId="{6F003C08-2B63-42A4-A416-7E4005CA2E88}" dt="2025-06-25T19:36:56.453" v="27" actId="26606"/>
          <ac:spMkLst>
            <pc:docMk/>
            <pc:sldMk cId="0" sldId="326"/>
            <ac:spMk id="91138" creationId="{4D2DFFA7-DEB7-43B1-8414-71AF5254E455}"/>
          </ac:spMkLst>
        </pc:spChg>
        <pc:spChg chg="mod">
          <ac:chgData name="Alan S. Daws" userId="af6d872a-dc12-46ce-8c85-8992017582a3" providerId="ADAL" clId="{6F003C08-2B63-42A4-A416-7E4005CA2E88}" dt="2025-06-25T19:37:00.502" v="28" actId="1076"/>
          <ac:spMkLst>
            <pc:docMk/>
            <pc:sldMk cId="0" sldId="326"/>
            <ac:spMk id="91139" creationId="{F40CB7DF-6E96-4B81-91A9-95F63FDC8361}"/>
          </ac:spMkLst>
        </pc:spChg>
        <pc:spChg chg="add">
          <ac:chgData name="Alan S. Daws" userId="af6d872a-dc12-46ce-8c85-8992017582a3" providerId="ADAL" clId="{6F003C08-2B63-42A4-A416-7E4005CA2E88}" dt="2025-06-25T19:36:56.453" v="27" actId="26606"/>
          <ac:spMkLst>
            <pc:docMk/>
            <pc:sldMk cId="0" sldId="326"/>
            <ac:spMk id="91159" creationId="{04812C46-200A-4DEB-A05E-3ED6C68C2387}"/>
          </ac:spMkLst>
        </pc:spChg>
        <pc:spChg chg="add">
          <ac:chgData name="Alan S. Daws" userId="af6d872a-dc12-46ce-8c85-8992017582a3" providerId="ADAL" clId="{6F003C08-2B63-42A4-A416-7E4005CA2E88}" dt="2025-06-25T19:36:56.453" v="27" actId="26606"/>
          <ac:spMkLst>
            <pc:docMk/>
            <pc:sldMk cId="0" sldId="326"/>
            <ac:spMk id="91161" creationId="{D1EA859B-E555-4109-94F3-6700E046E008}"/>
          </ac:spMkLst>
        </pc:spChg>
        <pc:picChg chg="mod ord">
          <ac:chgData name="Alan S. Daws" userId="af6d872a-dc12-46ce-8c85-8992017582a3" providerId="ADAL" clId="{6F003C08-2B63-42A4-A416-7E4005CA2E88}" dt="2025-06-25T19:36:56.453" v="27" actId="26606"/>
          <ac:picMkLst>
            <pc:docMk/>
            <pc:sldMk cId="0" sldId="326"/>
            <ac:picMk id="91141" creationId="{B7061DD6-2980-5FEF-DBA8-D5435124CD97}"/>
          </ac:picMkLst>
        </pc:picChg>
      </pc:sldChg>
      <pc:sldChg chg="addSp modSp add mod ord setBg">
        <pc:chgData name="Alan S. Daws" userId="af6d872a-dc12-46ce-8c85-8992017582a3" providerId="ADAL" clId="{6F003C08-2B63-42A4-A416-7E4005CA2E88}" dt="2025-06-30T18:44:05.003" v="1521"/>
        <pc:sldMkLst>
          <pc:docMk/>
          <pc:sldMk cId="0" sldId="333"/>
        </pc:sldMkLst>
        <pc:spChg chg="mod">
          <ac:chgData name="Alan S. Daws" userId="af6d872a-dc12-46ce-8c85-8992017582a3" providerId="ADAL" clId="{6F003C08-2B63-42A4-A416-7E4005CA2E88}" dt="2025-06-30T18:22:24.325" v="897" actId="6549"/>
          <ac:spMkLst>
            <pc:docMk/>
            <pc:sldMk cId="0" sldId="333"/>
            <ac:spMk id="79874" creationId="{00000000-0000-0000-0000-000000000000}"/>
          </ac:spMkLst>
        </pc:spChg>
        <pc:spChg chg="mod">
          <ac:chgData name="Alan S. Daws" userId="af6d872a-dc12-46ce-8c85-8992017582a3" providerId="ADAL" clId="{6F003C08-2B63-42A4-A416-7E4005CA2E88}" dt="2025-06-25T19:57:56.058" v="276" actId="27636"/>
          <ac:spMkLst>
            <pc:docMk/>
            <pc:sldMk cId="0" sldId="333"/>
            <ac:spMk id="79875" creationId="{00000000-0000-0000-0000-000000000000}"/>
          </ac:spMkLst>
        </pc:spChg>
        <pc:spChg chg="add">
          <ac:chgData name="Alan S. Daws" userId="af6d872a-dc12-46ce-8c85-8992017582a3" providerId="ADAL" clId="{6F003C08-2B63-42A4-A416-7E4005CA2E88}" dt="2025-06-25T19:55:27.931" v="235" actId="26606"/>
          <ac:spMkLst>
            <pc:docMk/>
            <pc:sldMk cId="0" sldId="333"/>
            <ac:spMk id="79880" creationId="{907EF6B7-1338-4443-8C46-6A318D952DFD}"/>
          </ac:spMkLst>
        </pc:spChg>
        <pc:spChg chg="add">
          <ac:chgData name="Alan S. Daws" userId="af6d872a-dc12-46ce-8c85-8992017582a3" providerId="ADAL" clId="{6F003C08-2B63-42A4-A416-7E4005CA2E88}" dt="2025-06-25T19:55:27.931" v="235" actId="26606"/>
          <ac:spMkLst>
            <pc:docMk/>
            <pc:sldMk cId="0" sldId="333"/>
            <ac:spMk id="79882" creationId="{DAAE4CDD-124C-4DCF-9584-B6033B545DD5}"/>
          </ac:spMkLst>
        </pc:spChg>
        <pc:spChg chg="add">
          <ac:chgData name="Alan S. Daws" userId="af6d872a-dc12-46ce-8c85-8992017582a3" providerId="ADAL" clId="{6F003C08-2B63-42A4-A416-7E4005CA2E88}" dt="2025-06-25T19:55:27.931" v="235" actId="26606"/>
          <ac:spMkLst>
            <pc:docMk/>
            <pc:sldMk cId="0" sldId="333"/>
            <ac:spMk id="79884" creationId="{081E4A58-353D-44AE-B2FC-2A74E2E400F7}"/>
          </ac:spMkLst>
        </pc:spChg>
      </pc:sldChg>
      <pc:sldChg chg="add del">
        <pc:chgData name="Alan S. Daws" userId="af6d872a-dc12-46ce-8c85-8992017582a3" providerId="ADAL" clId="{6F003C08-2B63-42A4-A416-7E4005CA2E88}" dt="2025-06-25T19:54:43.769" v="234" actId="47"/>
        <pc:sldMkLst>
          <pc:docMk/>
          <pc:sldMk cId="0" sldId="335"/>
        </pc:sldMkLst>
      </pc:sldChg>
      <pc:sldChg chg="modSp add del mod">
        <pc:chgData name="Alan S. Daws" userId="af6d872a-dc12-46ce-8c85-8992017582a3" providerId="ADAL" clId="{6F003C08-2B63-42A4-A416-7E4005CA2E88}" dt="2025-06-30T18:22:29.406" v="898" actId="47"/>
        <pc:sldMkLst>
          <pc:docMk/>
          <pc:sldMk cId="0" sldId="391"/>
        </pc:sldMkLst>
      </pc:sldChg>
      <pc:sldChg chg="addSp modSp add mod ord setBg">
        <pc:chgData name="Alan S. Daws" userId="af6d872a-dc12-46ce-8c85-8992017582a3" providerId="ADAL" clId="{6F003C08-2B63-42A4-A416-7E4005CA2E88}" dt="2025-06-30T18:21:45.694" v="894" actId="26606"/>
        <pc:sldMkLst>
          <pc:docMk/>
          <pc:sldMk cId="0" sldId="397"/>
        </pc:sldMkLst>
        <pc:spChg chg="mod">
          <ac:chgData name="Alan S. Daws" userId="af6d872a-dc12-46ce-8c85-8992017582a3" providerId="ADAL" clId="{6F003C08-2B63-42A4-A416-7E4005CA2E88}" dt="2025-06-30T18:21:45.694" v="894" actId="26606"/>
          <ac:spMkLst>
            <pc:docMk/>
            <pc:sldMk cId="0" sldId="397"/>
            <ac:spMk id="3" creationId="{E7FA4C46-279B-4F58-AE04-CF60ACA98213}"/>
          </ac:spMkLst>
        </pc:spChg>
        <pc:spChg chg="mod">
          <ac:chgData name="Alan S. Daws" userId="af6d872a-dc12-46ce-8c85-8992017582a3" providerId="ADAL" clId="{6F003C08-2B63-42A4-A416-7E4005CA2E88}" dt="2025-06-30T18:21:45.694" v="894" actId="26606"/>
          <ac:spMkLst>
            <pc:docMk/>
            <pc:sldMk cId="0" sldId="397"/>
            <ac:spMk id="43010" creationId="{57A59178-48B7-406B-B71A-57B03BD4194D}"/>
          </ac:spMkLst>
        </pc:spChg>
        <pc:spChg chg="add">
          <ac:chgData name="Alan S. Daws" userId="af6d872a-dc12-46ce-8c85-8992017582a3" providerId="ADAL" clId="{6F003C08-2B63-42A4-A416-7E4005CA2E88}" dt="2025-06-30T18:21:45.694" v="894" actId="26606"/>
          <ac:spMkLst>
            <pc:docMk/>
            <pc:sldMk cId="0" sldId="397"/>
            <ac:spMk id="43015" creationId="{081EA652-8C6A-4E69-BEB9-170809474553}"/>
          </ac:spMkLst>
        </pc:spChg>
        <pc:spChg chg="add">
          <ac:chgData name="Alan S. Daws" userId="af6d872a-dc12-46ce-8c85-8992017582a3" providerId="ADAL" clId="{6F003C08-2B63-42A4-A416-7E4005CA2E88}" dt="2025-06-30T18:21:45.694" v="894" actId="26606"/>
          <ac:spMkLst>
            <pc:docMk/>
            <pc:sldMk cId="0" sldId="397"/>
            <ac:spMk id="43017" creationId="{5298780A-33B9-4EA2-8F67-DE68AD62841B}"/>
          </ac:spMkLst>
        </pc:spChg>
        <pc:spChg chg="add">
          <ac:chgData name="Alan S. Daws" userId="af6d872a-dc12-46ce-8c85-8992017582a3" providerId="ADAL" clId="{6F003C08-2B63-42A4-A416-7E4005CA2E88}" dt="2025-06-30T18:21:45.694" v="894" actId="26606"/>
          <ac:spMkLst>
            <pc:docMk/>
            <pc:sldMk cId="0" sldId="397"/>
            <ac:spMk id="43019" creationId="{7F488E8B-4E1E-4402-8935-D4E6C02615C7}"/>
          </ac:spMkLst>
        </pc:spChg>
      </pc:sldChg>
      <pc:sldChg chg="addSp modSp add mod setBg">
        <pc:chgData name="Alan S. Daws" userId="af6d872a-dc12-46ce-8c85-8992017582a3" providerId="ADAL" clId="{6F003C08-2B63-42A4-A416-7E4005CA2E88}" dt="2025-06-30T18:18:35.273" v="883" actId="20577"/>
        <pc:sldMkLst>
          <pc:docMk/>
          <pc:sldMk cId="0" sldId="495"/>
        </pc:sldMkLst>
        <pc:spChg chg="mod">
          <ac:chgData name="Alan S. Daws" userId="af6d872a-dc12-46ce-8c85-8992017582a3" providerId="ADAL" clId="{6F003C08-2B63-42A4-A416-7E4005CA2E88}" dt="2025-06-30T18:18:00.294" v="759" actId="26606"/>
          <ac:spMkLst>
            <pc:docMk/>
            <pc:sldMk cId="0" sldId="495"/>
            <ac:spMk id="66562" creationId="{43288343-60D4-40C6-B9BA-B3B140C5E5A0}"/>
          </ac:spMkLst>
        </pc:spChg>
        <pc:spChg chg="mod">
          <ac:chgData name="Alan S. Daws" userId="af6d872a-dc12-46ce-8c85-8992017582a3" providerId="ADAL" clId="{6F003C08-2B63-42A4-A416-7E4005CA2E88}" dt="2025-06-30T18:18:35.273" v="883" actId="20577"/>
          <ac:spMkLst>
            <pc:docMk/>
            <pc:sldMk cId="0" sldId="495"/>
            <ac:spMk id="66563" creationId="{BAF40C24-F55A-461F-A8EE-1283AF1FE195}"/>
          </ac:spMkLst>
        </pc:spChg>
        <pc:spChg chg="add">
          <ac:chgData name="Alan S. Daws" userId="af6d872a-dc12-46ce-8c85-8992017582a3" providerId="ADAL" clId="{6F003C08-2B63-42A4-A416-7E4005CA2E88}" dt="2025-06-30T18:18:00.294" v="759" actId="26606"/>
          <ac:spMkLst>
            <pc:docMk/>
            <pc:sldMk cId="0" sldId="495"/>
            <ac:spMk id="66568" creationId="{081EA652-8C6A-4E69-BEB9-170809474553}"/>
          </ac:spMkLst>
        </pc:spChg>
        <pc:spChg chg="add">
          <ac:chgData name="Alan S. Daws" userId="af6d872a-dc12-46ce-8c85-8992017582a3" providerId="ADAL" clId="{6F003C08-2B63-42A4-A416-7E4005CA2E88}" dt="2025-06-30T18:18:00.294" v="759" actId="26606"/>
          <ac:spMkLst>
            <pc:docMk/>
            <pc:sldMk cId="0" sldId="495"/>
            <ac:spMk id="66570" creationId="{5298780A-33B9-4EA2-8F67-DE68AD62841B}"/>
          </ac:spMkLst>
        </pc:spChg>
        <pc:spChg chg="add">
          <ac:chgData name="Alan S. Daws" userId="af6d872a-dc12-46ce-8c85-8992017582a3" providerId="ADAL" clId="{6F003C08-2B63-42A4-A416-7E4005CA2E88}" dt="2025-06-30T18:18:00.294" v="759" actId="26606"/>
          <ac:spMkLst>
            <pc:docMk/>
            <pc:sldMk cId="0" sldId="495"/>
            <ac:spMk id="66572" creationId="{7F488E8B-4E1E-4402-8935-D4E6C02615C7}"/>
          </ac:spMkLst>
        </pc:spChg>
      </pc:sldChg>
      <pc:sldChg chg="modSp add del mod ord">
        <pc:chgData name="Alan S. Daws" userId="af6d872a-dc12-46ce-8c85-8992017582a3" providerId="ADAL" clId="{6F003C08-2B63-42A4-A416-7E4005CA2E88}" dt="2025-06-30T18:51:06.618" v="1952" actId="47"/>
        <pc:sldMkLst>
          <pc:docMk/>
          <pc:sldMk cId="0" sldId="542"/>
        </pc:sldMkLst>
        <pc:spChg chg="mod">
          <ac:chgData name="Alan S. Daws" userId="af6d872a-dc12-46ce-8c85-8992017582a3" providerId="ADAL" clId="{6F003C08-2B63-42A4-A416-7E4005CA2E88}" dt="2025-06-25T19:43:17.640" v="200" actId="13926"/>
          <ac:spMkLst>
            <pc:docMk/>
            <pc:sldMk cId="0" sldId="542"/>
            <ac:spMk id="63490" creationId="{9B39E022-67A8-4A33-ADE7-D62880D1BB8E}"/>
          </ac:spMkLst>
        </pc:spChg>
      </pc:sldChg>
      <pc:sldChg chg="del">
        <pc:chgData name="Alan S. Daws" userId="af6d872a-dc12-46ce-8c85-8992017582a3" providerId="ADAL" clId="{6F003C08-2B63-42A4-A416-7E4005CA2E88}" dt="2025-06-30T18:18:40.144" v="884" actId="47"/>
        <pc:sldMkLst>
          <pc:docMk/>
          <pc:sldMk cId="1767228791" sldId="564"/>
        </pc:sldMkLst>
      </pc:sldChg>
      <pc:sldChg chg="modSp new del mod">
        <pc:chgData name="Alan S. Daws" userId="af6d872a-dc12-46ce-8c85-8992017582a3" providerId="ADAL" clId="{6F003C08-2B63-42A4-A416-7E4005CA2E88}" dt="2025-06-30T18:19:48.765" v="885" actId="47"/>
        <pc:sldMkLst>
          <pc:docMk/>
          <pc:sldMk cId="1122809606" sldId="576"/>
        </pc:sldMkLst>
      </pc:sldChg>
      <pc:sldChg chg="modSp new del mod">
        <pc:chgData name="Alan S. Daws" userId="af6d872a-dc12-46ce-8c85-8992017582a3" providerId="ADAL" clId="{6F003C08-2B63-42A4-A416-7E4005CA2E88}" dt="2025-06-25T19:39:11.301" v="194" actId="47"/>
        <pc:sldMkLst>
          <pc:docMk/>
          <pc:sldMk cId="3927541466" sldId="576"/>
        </pc:sldMkLst>
      </pc:sldChg>
      <pc:sldChg chg="addSp delSp modSp add mod">
        <pc:chgData name="Alan S. Daws" userId="af6d872a-dc12-46ce-8c85-8992017582a3" providerId="ADAL" clId="{6F003C08-2B63-42A4-A416-7E4005CA2E88}" dt="2025-06-25T19:58:21.397" v="279" actId="14100"/>
        <pc:sldMkLst>
          <pc:docMk/>
          <pc:sldMk cId="0" sldId="577"/>
        </pc:sldMkLst>
        <pc:graphicFrameChg chg="add mod">
          <ac:chgData name="Alan S. Daws" userId="af6d872a-dc12-46ce-8c85-8992017582a3" providerId="ADAL" clId="{6F003C08-2B63-42A4-A416-7E4005CA2E88}" dt="2025-06-25T19:58:21.397" v="279" actId="14100"/>
          <ac:graphicFrameMkLst>
            <pc:docMk/>
            <pc:sldMk cId="0" sldId="577"/>
            <ac:graphicFrameMk id="59398" creationId="{49CFD31F-2015-AD84-59EC-8E9D6DEFEA7C}"/>
          </ac:graphicFrameMkLst>
        </pc:graphicFrameChg>
      </pc:sldChg>
      <pc:sldChg chg="addSp delSp modSp add mod setBg">
        <pc:chgData name="Alan S. Daws" userId="af6d872a-dc12-46ce-8c85-8992017582a3" providerId="ADAL" clId="{6F003C08-2B63-42A4-A416-7E4005CA2E88}" dt="2025-06-30T18:39:19.249" v="1509" actId="26606"/>
        <pc:sldMkLst>
          <pc:docMk/>
          <pc:sldMk cId="0" sldId="578"/>
        </pc:sldMkLst>
        <pc:spChg chg="mod">
          <ac:chgData name="Alan S. Daws" userId="af6d872a-dc12-46ce-8c85-8992017582a3" providerId="ADAL" clId="{6F003C08-2B63-42A4-A416-7E4005CA2E88}" dt="2025-06-30T18:39:19.249" v="1509" actId="26606"/>
          <ac:spMkLst>
            <pc:docMk/>
            <pc:sldMk cId="0" sldId="578"/>
            <ac:spMk id="118786" creationId="{B0467635-1B85-4FF5-8A7F-C34C9C3D5009}"/>
          </ac:spMkLst>
        </pc:spChg>
        <pc:spChg chg="del mod">
          <ac:chgData name="Alan S. Daws" userId="af6d872a-dc12-46ce-8c85-8992017582a3" providerId="ADAL" clId="{6F003C08-2B63-42A4-A416-7E4005CA2E88}" dt="2025-06-30T18:38:37.418" v="1503" actId="26606"/>
          <ac:spMkLst>
            <pc:docMk/>
            <pc:sldMk cId="0" sldId="578"/>
            <ac:spMk id="118787" creationId="{51AA3D8D-FD10-432F-AD08-6D679259CD98}"/>
          </ac:spMkLst>
        </pc:spChg>
        <pc:spChg chg="add del">
          <ac:chgData name="Alan S. Daws" userId="af6d872a-dc12-46ce-8c85-8992017582a3" providerId="ADAL" clId="{6F003C08-2B63-42A4-A416-7E4005CA2E88}" dt="2025-06-30T18:39:19.249" v="1509" actId="26606"/>
          <ac:spMkLst>
            <pc:docMk/>
            <pc:sldMk cId="0" sldId="578"/>
            <ac:spMk id="118794" creationId="{955A2079-FA98-4876-80F0-72364A7D2EA4}"/>
          </ac:spMkLst>
        </pc:spChg>
        <pc:spChg chg="add">
          <ac:chgData name="Alan S. Daws" userId="af6d872a-dc12-46ce-8c85-8992017582a3" providerId="ADAL" clId="{6F003C08-2B63-42A4-A416-7E4005CA2E88}" dt="2025-06-30T18:39:19.249" v="1509" actId="26606"/>
          <ac:spMkLst>
            <pc:docMk/>
            <pc:sldMk cId="0" sldId="578"/>
            <ac:spMk id="118799" creationId="{BACC6370-2D7E-4714-9D71-7542949D7D5D}"/>
          </ac:spMkLst>
        </pc:spChg>
        <pc:spChg chg="add del">
          <ac:chgData name="Alan S. Daws" userId="af6d872a-dc12-46ce-8c85-8992017582a3" providerId="ADAL" clId="{6F003C08-2B63-42A4-A416-7E4005CA2E88}" dt="2025-06-30T18:39:19.211" v="1508" actId="26606"/>
          <ac:spMkLst>
            <pc:docMk/>
            <pc:sldMk cId="0" sldId="578"/>
            <ac:spMk id="118800" creationId="{B50AB553-2A96-4A92-96F2-93548E096954}"/>
          </ac:spMkLst>
        </pc:spChg>
        <pc:spChg chg="add">
          <ac:chgData name="Alan S. Daws" userId="af6d872a-dc12-46ce-8c85-8992017582a3" providerId="ADAL" clId="{6F003C08-2B63-42A4-A416-7E4005CA2E88}" dt="2025-06-30T18:39:19.249" v="1509" actId="26606"/>
          <ac:spMkLst>
            <pc:docMk/>
            <pc:sldMk cId="0" sldId="578"/>
            <ac:spMk id="118801" creationId="{F68B3F68-107C-434F-AA38-110D5EA91B85}"/>
          </ac:spMkLst>
        </pc:spChg>
        <pc:spChg chg="add">
          <ac:chgData name="Alan S. Daws" userId="af6d872a-dc12-46ce-8c85-8992017582a3" providerId="ADAL" clId="{6F003C08-2B63-42A4-A416-7E4005CA2E88}" dt="2025-06-30T18:39:19.249" v="1509" actId="26606"/>
          <ac:spMkLst>
            <pc:docMk/>
            <pc:sldMk cId="0" sldId="578"/>
            <ac:spMk id="118803" creationId="{AAD0DBB9-1A4B-4391-81D4-CB19F9AB918A}"/>
          </ac:spMkLst>
        </pc:spChg>
        <pc:spChg chg="add">
          <ac:chgData name="Alan S. Daws" userId="af6d872a-dc12-46ce-8c85-8992017582a3" providerId="ADAL" clId="{6F003C08-2B63-42A4-A416-7E4005CA2E88}" dt="2025-06-30T18:39:19.249" v="1509" actId="26606"/>
          <ac:spMkLst>
            <pc:docMk/>
            <pc:sldMk cId="0" sldId="578"/>
            <ac:spMk id="118805" creationId="{063BBA22-50EA-4C4D-BE05-F1CE4E63AA56}"/>
          </ac:spMkLst>
        </pc:spChg>
        <pc:graphicFrameChg chg="add mod modGraphic">
          <ac:chgData name="Alan S. Daws" userId="af6d872a-dc12-46ce-8c85-8992017582a3" providerId="ADAL" clId="{6F003C08-2B63-42A4-A416-7E4005CA2E88}" dt="2025-06-30T18:39:19.249" v="1509" actId="26606"/>
          <ac:graphicFrameMkLst>
            <pc:docMk/>
            <pc:sldMk cId="0" sldId="578"/>
            <ac:graphicFrameMk id="118789" creationId="{042B1647-0437-A63B-0364-8F958FB78F57}"/>
          </ac:graphicFrameMkLst>
        </pc:graphicFrameChg>
        <pc:picChg chg="del">
          <ac:chgData name="Alan S. Daws" userId="af6d872a-dc12-46ce-8c85-8992017582a3" providerId="ADAL" clId="{6F003C08-2B63-42A4-A416-7E4005CA2E88}" dt="2025-06-30T18:34:48.053" v="899" actId="478"/>
          <ac:picMkLst>
            <pc:docMk/>
            <pc:sldMk cId="0" sldId="578"/>
            <ac:picMk id="118788" creationId="{B4DF97E5-9F39-4FA2-A85E-CCD0FDD0A953}"/>
          </ac:picMkLst>
        </pc:picChg>
        <pc:picChg chg="add del">
          <ac:chgData name="Alan S. Daws" userId="af6d872a-dc12-46ce-8c85-8992017582a3" providerId="ADAL" clId="{6F003C08-2B63-42A4-A416-7E4005CA2E88}" dt="2025-06-30T18:39:19.211" v="1508" actId="26606"/>
          <ac:picMkLst>
            <pc:docMk/>
            <pc:sldMk cId="0" sldId="578"/>
            <ac:picMk id="118796" creationId="{F1CB3B5E-996B-FE04-2D30-4D8242CBE90A}"/>
          </ac:picMkLst>
        </pc:picChg>
      </pc:sldChg>
      <pc:sldChg chg="addSp modSp add mod ord setBg">
        <pc:chgData name="Alan S. Daws" userId="af6d872a-dc12-46ce-8c85-8992017582a3" providerId="ADAL" clId="{6F003C08-2B63-42A4-A416-7E4005CA2E88}" dt="2025-06-30T18:40:10.353" v="1517"/>
        <pc:sldMkLst>
          <pc:docMk/>
          <pc:sldMk cId="0" sldId="579"/>
        </pc:sldMkLst>
        <pc:spChg chg="mod">
          <ac:chgData name="Alan S. Daws" userId="af6d872a-dc12-46ce-8c85-8992017582a3" providerId="ADAL" clId="{6F003C08-2B63-42A4-A416-7E4005CA2E88}" dt="2025-06-30T18:40:06.406" v="1515" actId="26606"/>
          <ac:spMkLst>
            <pc:docMk/>
            <pc:sldMk cId="0" sldId="579"/>
            <ac:spMk id="117762" creationId="{5FDFA198-2404-46FC-892B-20E2F564DDB2}"/>
          </ac:spMkLst>
        </pc:spChg>
        <pc:spChg chg="mod">
          <ac:chgData name="Alan S. Daws" userId="af6d872a-dc12-46ce-8c85-8992017582a3" providerId="ADAL" clId="{6F003C08-2B63-42A4-A416-7E4005CA2E88}" dt="2025-06-30T18:40:06.406" v="1515" actId="26606"/>
          <ac:spMkLst>
            <pc:docMk/>
            <pc:sldMk cId="0" sldId="579"/>
            <ac:spMk id="118787" creationId="{F711BC4C-4810-4138-9FFF-2E22E342FD1D}"/>
          </ac:spMkLst>
        </pc:spChg>
        <pc:spChg chg="add">
          <ac:chgData name="Alan S. Daws" userId="af6d872a-dc12-46ce-8c85-8992017582a3" providerId="ADAL" clId="{6F003C08-2B63-42A4-A416-7E4005CA2E88}" dt="2025-06-30T18:40:06.406" v="1515" actId="26606"/>
          <ac:spMkLst>
            <pc:docMk/>
            <pc:sldMk cId="0" sldId="579"/>
            <ac:spMk id="118792" creationId="{081EA652-8C6A-4E69-BEB9-170809474553}"/>
          </ac:spMkLst>
        </pc:spChg>
        <pc:spChg chg="add">
          <ac:chgData name="Alan S. Daws" userId="af6d872a-dc12-46ce-8c85-8992017582a3" providerId="ADAL" clId="{6F003C08-2B63-42A4-A416-7E4005CA2E88}" dt="2025-06-30T18:40:06.406" v="1515" actId="26606"/>
          <ac:spMkLst>
            <pc:docMk/>
            <pc:sldMk cId="0" sldId="579"/>
            <ac:spMk id="118794" creationId="{5298780A-33B9-4EA2-8F67-DE68AD62841B}"/>
          </ac:spMkLst>
        </pc:spChg>
        <pc:spChg chg="add">
          <ac:chgData name="Alan S. Daws" userId="af6d872a-dc12-46ce-8c85-8992017582a3" providerId="ADAL" clId="{6F003C08-2B63-42A4-A416-7E4005CA2E88}" dt="2025-06-30T18:40:06.406" v="1515" actId="26606"/>
          <ac:spMkLst>
            <pc:docMk/>
            <pc:sldMk cId="0" sldId="579"/>
            <ac:spMk id="118796" creationId="{7F488E8B-4E1E-4402-8935-D4E6C02615C7}"/>
          </ac:spMkLst>
        </pc:spChg>
        <pc:cxnChg chg="add">
          <ac:chgData name="Alan S. Daws" userId="af6d872a-dc12-46ce-8c85-8992017582a3" providerId="ADAL" clId="{6F003C08-2B63-42A4-A416-7E4005CA2E88}" dt="2025-06-30T18:40:06.406" v="1515" actId="26606"/>
          <ac:cxnSpMkLst>
            <pc:docMk/>
            <pc:sldMk cId="0" sldId="579"/>
            <ac:cxnSpMk id="118798" creationId="{23AAC9B5-8015-485C-ACF9-A750390E9A56}"/>
          </ac:cxnSpMkLst>
        </pc:cxnChg>
      </pc:sldChg>
      <pc:sldChg chg="add">
        <pc:chgData name="Alan S. Daws" userId="af6d872a-dc12-46ce-8c85-8992017582a3" providerId="ADAL" clId="{6F003C08-2B63-42A4-A416-7E4005CA2E88}" dt="2025-06-25T19:58:50.123" v="280"/>
        <pc:sldMkLst>
          <pc:docMk/>
          <pc:sldMk cId="1833121652" sldId="580"/>
        </pc:sldMkLst>
      </pc:sldChg>
      <pc:sldChg chg="addSp modSp new mod setBg">
        <pc:chgData name="Alan S. Daws" userId="af6d872a-dc12-46ce-8c85-8992017582a3" providerId="ADAL" clId="{6F003C08-2B63-42A4-A416-7E4005CA2E88}" dt="2025-06-30T18:51:04.718" v="1951" actId="113"/>
        <pc:sldMkLst>
          <pc:docMk/>
          <pc:sldMk cId="1148964756" sldId="581"/>
        </pc:sldMkLst>
        <pc:spChg chg="mod">
          <ac:chgData name="Alan S. Daws" userId="af6d872a-dc12-46ce-8c85-8992017582a3" providerId="ADAL" clId="{6F003C08-2B63-42A4-A416-7E4005CA2E88}" dt="2025-06-30T18:50:57.726" v="1949" actId="26606"/>
          <ac:spMkLst>
            <pc:docMk/>
            <pc:sldMk cId="1148964756" sldId="581"/>
            <ac:spMk id="2" creationId="{9CD48C13-520D-4E35-36E9-D9A130C65FFB}"/>
          </ac:spMkLst>
        </pc:spChg>
        <pc:spChg chg="mod">
          <ac:chgData name="Alan S. Daws" userId="af6d872a-dc12-46ce-8c85-8992017582a3" providerId="ADAL" clId="{6F003C08-2B63-42A4-A416-7E4005CA2E88}" dt="2025-06-30T18:51:04.718" v="1951" actId="113"/>
          <ac:spMkLst>
            <pc:docMk/>
            <pc:sldMk cId="1148964756" sldId="581"/>
            <ac:spMk id="3" creationId="{3E16F4EA-5D39-C129-E598-1745A5CAC589}"/>
          </ac:spMkLst>
        </pc:spChg>
        <pc:spChg chg="add">
          <ac:chgData name="Alan S. Daws" userId="af6d872a-dc12-46ce-8c85-8992017582a3" providerId="ADAL" clId="{6F003C08-2B63-42A4-A416-7E4005CA2E88}" dt="2025-06-30T18:50:57.726" v="1949" actId="26606"/>
          <ac:spMkLst>
            <pc:docMk/>
            <pc:sldMk cId="1148964756" sldId="581"/>
            <ac:spMk id="8" creationId="{100EDD19-6802-4EC3-95CE-CFFAB042CFD6}"/>
          </ac:spMkLst>
        </pc:spChg>
        <pc:spChg chg="add">
          <ac:chgData name="Alan S. Daws" userId="af6d872a-dc12-46ce-8c85-8992017582a3" providerId="ADAL" clId="{6F003C08-2B63-42A4-A416-7E4005CA2E88}" dt="2025-06-30T18:50:57.726" v="1949" actId="26606"/>
          <ac:spMkLst>
            <pc:docMk/>
            <pc:sldMk cId="1148964756" sldId="581"/>
            <ac:spMk id="10" creationId="{DB17E863-922E-4C26-BD64-E8FD41D28661}"/>
          </ac:spMkLst>
        </pc:spChg>
      </pc:sldChg>
      <pc:sldChg chg="addSp delSp modSp new mod setBg">
        <pc:chgData name="Alan S. Daws" userId="af6d872a-dc12-46ce-8c85-8992017582a3" providerId="ADAL" clId="{6F003C08-2B63-42A4-A416-7E4005CA2E88}" dt="2025-06-30T18:51:25.499" v="1968" actId="26606"/>
        <pc:sldMkLst>
          <pc:docMk/>
          <pc:sldMk cId="170749040" sldId="582"/>
        </pc:sldMkLst>
        <pc:spChg chg="mod">
          <ac:chgData name="Alan S. Daws" userId="af6d872a-dc12-46ce-8c85-8992017582a3" providerId="ADAL" clId="{6F003C08-2B63-42A4-A416-7E4005CA2E88}" dt="2025-06-30T18:51:25.499" v="1968" actId="26606"/>
          <ac:spMkLst>
            <pc:docMk/>
            <pc:sldMk cId="170749040" sldId="582"/>
            <ac:spMk id="2" creationId="{A9B32E6A-5516-C58A-03C3-1E9077068ABE}"/>
          </ac:spMkLst>
        </pc:spChg>
        <pc:spChg chg="del">
          <ac:chgData name="Alan S. Daws" userId="af6d872a-dc12-46ce-8c85-8992017582a3" providerId="ADAL" clId="{6F003C08-2B63-42A4-A416-7E4005CA2E88}" dt="2025-06-30T18:51:25.499" v="1968" actId="26606"/>
          <ac:spMkLst>
            <pc:docMk/>
            <pc:sldMk cId="170749040" sldId="582"/>
            <ac:spMk id="3" creationId="{23E4DCEA-9F4A-C501-0574-344B422F4D2C}"/>
          </ac:spMkLst>
        </pc:spChg>
        <pc:spChg chg="add">
          <ac:chgData name="Alan S. Daws" userId="af6d872a-dc12-46ce-8c85-8992017582a3" providerId="ADAL" clId="{6F003C08-2B63-42A4-A416-7E4005CA2E88}" dt="2025-06-30T18:51:25.499" v="1968" actId="26606"/>
          <ac:spMkLst>
            <pc:docMk/>
            <pc:sldMk cId="170749040" sldId="582"/>
            <ac:spMk id="9" creationId="{EB0222B5-B739-82A9-5CCC-C5585AE12A69}"/>
          </ac:spMkLst>
        </pc:spChg>
        <pc:spChg chg="add">
          <ac:chgData name="Alan S. Daws" userId="af6d872a-dc12-46ce-8c85-8992017582a3" providerId="ADAL" clId="{6F003C08-2B63-42A4-A416-7E4005CA2E88}" dt="2025-06-30T18:51:25.499" v="1968" actId="26606"/>
          <ac:spMkLst>
            <pc:docMk/>
            <pc:sldMk cId="170749040" sldId="582"/>
            <ac:spMk id="11" creationId="{5BE23E75-E7E9-4D9F-6D25-5512363F8621}"/>
          </ac:spMkLst>
        </pc:spChg>
        <pc:picChg chg="add">
          <ac:chgData name="Alan S. Daws" userId="af6d872a-dc12-46ce-8c85-8992017582a3" providerId="ADAL" clId="{6F003C08-2B63-42A4-A416-7E4005CA2E88}" dt="2025-06-30T18:51:25.499" v="1968" actId="26606"/>
          <ac:picMkLst>
            <pc:docMk/>
            <pc:sldMk cId="170749040" sldId="582"/>
            <ac:picMk id="5" creationId="{AA25C054-AA80-B7E8-07E3-9134CB2309BF}"/>
          </ac:picMkLst>
        </pc:picChg>
        <pc:cxnChg chg="add">
          <ac:chgData name="Alan S. Daws" userId="af6d872a-dc12-46ce-8c85-8992017582a3" providerId="ADAL" clId="{6F003C08-2B63-42A4-A416-7E4005CA2E88}" dt="2025-06-30T18:51:25.499" v="1968" actId="26606"/>
          <ac:cxnSpMkLst>
            <pc:docMk/>
            <pc:sldMk cId="170749040" sldId="582"/>
            <ac:cxnSpMk id="13" creationId="{61B115DB-65EB-3FC3-7284-CFDF4ADC60B6}"/>
          </ac:cxnSpMkLst>
        </pc:cxn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9.xml.rels><?xml version="1.0" encoding="UTF-8" standalone="yes"?>
<Relationships xmlns="http://schemas.openxmlformats.org/package/2006/relationships"><Relationship Id="rId1" Type="http://schemas.openxmlformats.org/officeDocument/2006/relationships/hyperlink" Target="http://www.act.org/"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9.xml.rels><?xml version="1.0" encoding="UTF-8" standalone="yes"?>
<Relationships xmlns="http://schemas.openxmlformats.org/package/2006/relationships"><Relationship Id="rId1" Type="http://schemas.openxmlformats.org/officeDocument/2006/relationships/hyperlink" Target="http://www.act.org/"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1C91E-6860-4292-A4F0-12A0B9E5866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7EA3AE9-5400-4E92-9B71-FB9AEBFDB1A5}">
      <dgm:prSet/>
      <dgm:spPr/>
      <dgm:t>
        <a:bodyPr/>
        <a:lstStyle/>
        <a:p>
          <a:r>
            <a:rPr lang="en-US"/>
            <a:t>3 Credits of World Language, CTAE, or Fine Arts</a:t>
          </a:r>
        </a:p>
      </dgm:t>
    </dgm:pt>
    <dgm:pt modelId="{6F45875D-4E7E-4548-B828-5C625BF4C301}" type="parTrans" cxnId="{59999C92-A57D-4045-A9B4-3C6CF24DBFC6}">
      <dgm:prSet/>
      <dgm:spPr/>
      <dgm:t>
        <a:bodyPr/>
        <a:lstStyle/>
        <a:p>
          <a:endParaRPr lang="en-US"/>
        </a:p>
      </dgm:t>
    </dgm:pt>
    <dgm:pt modelId="{E163543A-7AD3-4DA5-9FDA-A77571C5DE57}" type="sibTrans" cxnId="{59999C92-A57D-4045-A9B4-3C6CF24DBFC6}">
      <dgm:prSet/>
      <dgm:spPr/>
      <dgm:t>
        <a:bodyPr/>
        <a:lstStyle/>
        <a:p>
          <a:endParaRPr lang="en-US"/>
        </a:p>
      </dgm:t>
    </dgm:pt>
    <dgm:pt modelId="{D846F5CC-8188-4D2C-9F27-5987BD150369}">
      <dgm:prSet/>
      <dgm:spPr/>
      <dgm:t>
        <a:bodyPr/>
        <a:lstStyle/>
        <a:p>
          <a:r>
            <a:rPr lang="en-US"/>
            <a:t>1 Credit of Health and Personal Fitness</a:t>
          </a:r>
        </a:p>
      </dgm:t>
    </dgm:pt>
    <dgm:pt modelId="{0A47285D-3961-4990-A411-9D859B957875}" type="parTrans" cxnId="{75052D6B-327F-4FCB-BD71-A8DCBADC0D27}">
      <dgm:prSet/>
      <dgm:spPr/>
      <dgm:t>
        <a:bodyPr/>
        <a:lstStyle/>
        <a:p>
          <a:endParaRPr lang="en-US"/>
        </a:p>
      </dgm:t>
    </dgm:pt>
    <dgm:pt modelId="{D3F846AF-CC5A-43D8-8AB3-09E14DECC866}" type="sibTrans" cxnId="{75052D6B-327F-4FCB-BD71-A8DCBADC0D27}">
      <dgm:prSet/>
      <dgm:spPr/>
      <dgm:t>
        <a:bodyPr/>
        <a:lstStyle/>
        <a:p>
          <a:endParaRPr lang="en-US"/>
        </a:p>
      </dgm:t>
    </dgm:pt>
    <dgm:pt modelId="{4EF10E1D-B284-48EA-99F6-74C001FAF0DA}">
      <dgm:prSet/>
      <dgm:spPr/>
      <dgm:t>
        <a:bodyPr/>
        <a:lstStyle/>
        <a:p>
          <a:r>
            <a:rPr lang="en-US"/>
            <a:t>4 Credits of Electives</a:t>
          </a:r>
        </a:p>
      </dgm:t>
    </dgm:pt>
    <dgm:pt modelId="{F2157225-69AA-4676-B8DA-A9D2E60363D4}" type="parTrans" cxnId="{9A88E1FF-7077-45A6-A901-94EB97A43D9A}">
      <dgm:prSet/>
      <dgm:spPr/>
      <dgm:t>
        <a:bodyPr/>
        <a:lstStyle/>
        <a:p>
          <a:endParaRPr lang="en-US"/>
        </a:p>
      </dgm:t>
    </dgm:pt>
    <dgm:pt modelId="{C062C979-1CA9-47C4-8B51-F21D887E971D}" type="sibTrans" cxnId="{9A88E1FF-7077-45A6-A901-94EB97A43D9A}">
      <dgm:prSet/>
      <dgm:spPr/>
      <dgm:t>
        <a:bodyPr/>
        <a:lstStyle/>
        <a:p>
          <a:endParaRPr lang="en-US"/>
        </a:p>
      </dgm:t>
    </dgm:pt>
    <dgm:pt modelId="{5301F55A-0693-474A-B3F7-A66D9A066F24}">
      <dgm:prSet/>
      <dgm:spPr/>
      <dgm:t>
        <a:bodyPr/>
        <a:lstStyle/>
        <a:p>
          <a:r>
            <a:rPr lang="en-US"/>
            <a:t>2 World Language Credits (in the same language) are not required to Graduate, but it is a requirement to get into a 4-year college. </a:t>
          </a:r>
        </a:p>
      </dgm:t>
    </dgm:pt>
    <dgm:pt modelId="{6E8C4444-8083-4183-9C8C-195E0572F4E4}" type="parTrans" cxnId="{5EFF9190-F29A-4AB5-A593-AE81BE4E46DD}">
      <dgm:prSet/>
      <dgm:spPr/>
      <dgm:t>
        <a:bodyPr/>
        <a:lstStyle/>
        <a:p>
          <a:endParaRPr lang="en-US"/>
        </a:p>
      </dgm:t>
    </dgm:pt>
    <dgm:pt modelId="{A0E3CE4D-FD51-4092-A3D1-3B462C5145A6}" type="sibTrans" cxnId="{5EFF9190-F29A-4AB5-A593-AE81BE4E46DD}">
      <dgm:prSet/>
      <dgm:spPr/>
      <dgm:t>
        <a:bodyPr/>
        <a:lstStyle/>
        <a:p>
          <a:endParaRPr lang="en-US"/>
        </a:p>
      </dgm:t>
    </dgm:pt>
    <dgm:pt modelId="{C33DC842-65C5-4476-ADAC-0B3DE8F18252}" type="pres">
      <dgm:prSet presAssocID="{DAA1C91E-6860-4292-A4F0-12A0B9E58663}" presName="root" presStyleCnt="0">
        <dgm:presLayoutVars>
          <dgm:dir/>
          <dgm:resizeHandles val="exact"/>
        </dgm:presLayoutVars>
      </dgm:prSet>
      <dgm:spPr/>
    </dgm:pt>
    <dgm:pt modelId="{71F97A32-0D52-4B9C-88DD-611372F31AA0}" type="pres">
      <dgm:prSet presAssocID="{E7EA3AE9-5400-4E92-9B71-FB9AEBFDB1A5}" presName="compNode" presStyleCnt="0"/>
      <dgm:spPr/>
    </dgm:pt>
    <dgm:pt modelId="{511F0C3D-EBBB-4910-BCAB-F617C4F923D5}" type="pres">
      <dgm:prSet presAssocID="{E7EA3AE9-5400-4E92-9B71-FB9AEBFDB1A5}" presName="bgRect" presStyleLbl="bgShp" presStyleIdx="0" presStyleCnt="4"/>
      <dgm:spPr/>
    </dgm:pt>
    <dgm:pt modelId="{AC13B55B-123C-4FBD-8B71-FA4954FA4B44}" type="pres">
      <dgm:prSet presAssocID="{E7EA3AE9-5400-4E92-9B71-FB9AEBFDB1A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sel"/>
        </a:ext>
      </dgm:extLst>
    </dgm:pt>
    <dgm:pt modelId="{FB226439-E83C-48F1-BF67-836C56C5C3D8}" type="pres">
      <dgm:prSet presAssocID="{E7EA3AE9-5400-4E92-9B71-FB9AEBFDB1A5}" presName="spaceRect" presStyleCnt="0"/>
      <dgm:spPr/>
    </dgm:pt>
    <dgm:pt modelId="{CF37B477-706F-4602-A551-E8C12504F7CA}" type="pres">
      <dgm:prSet presAssocID="{E7EA3AE9-5400-4E92-9B71-FB9AEBFDB1A5}" presName="parTx" presStyleLbl="revTx" presStyleIdx="0" presStyleCnt="4">
        <dgm:presLayoutVars>
          <dgm:chMax val="0"/>
          <dgm:chPref val="0"/>
        </dgm:presLayoutVars>
      </dgm:prSet>
      <dgm:spPr/>
    </dgm:pt>
    <dgm:pt modelId="{4D6E147D-277F-4986-A628-4EE0E2635E57}" type="pres">
      <dgm:prSet presAssocID="{E163543A-7AD3-4DA5-9FDA-A77571C5DE57}" presName="sibTrans" presStyleCnt="0"/>
      <dgm:spPr/>
    </dgm:pt>
    <dgm:pt modelId="{BFB3BE08-10D1-4654-A535-3C4D86841F8E}" type="pres">
      <dgm:prSet presAssocID="{D846F5CC-8188-4D2C-9F27-5987BD150369}" presName="compNode" presStyleCnt="0"/>
      <dgm:spPr/>
    </dgm:pt>
    <dgm:pt modelId="{A23B4E52-AB4B-41BA-9F1C-AA36AE1C2077}" type="pres">
      <dgm:prSet presAssocID="{D846F5CC-8188-4D2C-9F27-5987BD150369}" presName="bgRect" presStyleLbl="bgShp" presStyleIdx="1" presStyleCnt="4"/>
      <dgm:spPr/>
    </dgm:pt>
    <dgm:pt modelId="{388FDAC1-5159-4FBE-AD0A-ADAAB47C131C}" type="pres">
      <dgm:prSet presAssocID="{D846F5CC-8188-4D2C-9F27-5987BD1503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n"/>
        </a:ext>
      </dgm:extLst>
    </dgm:pt>
    <dgm:pt modelId="{DF9E87DD-8C67-4C43-BF1C-FC92B6D3A31B}" type="pres">
      <dgm:prSet presAssocID="{D846F5CC-8188-4D2C-9F27-5987BD150369}" presName="spaceRect" presStyleCnt="0"/>
      <dgm:spPr/>
    </dgm:pt>
    <dgm:pt modelId="{7CE82B33-FDC2-40D2-89E8-22BD026080E4}" type="pres">
      <dgm:prSet presAssocID="{D846F5CC-8188-4D2C-9F27-5987BD150369}" presName="parTx" presStyleLbl="revTx" presStyleIdx="1" presStyleCnt="4">
        <dgm:presLayoutVars>
          <dgm:chMax val="0"/>
          <dgm:chPref val="0"/>
        </dgm:presLayoutVars>
      </dgm:prSet>
      <dgm:spPr/>
    </dgm:pt>
    <dgm:pt modelId="{805E5712-5D9A-411D-8E6F-D623EC6BF8B4}" type="pres">
      <dgm:prSet presAssocID="{D3F846AF-CC5A-43D8-8AB3-09E14DECC866}" presName="sibTrans" presStyleCnt="0"/>
      <dgm:spPr/>
    </dgm:pt>
    <dgm:pt modelId="{2C50E776-9C63-4300-B092-B994063B7B0A}" type="pres">
      <dgm:prSet presAssocID="{4EF10E1D-B284-48EA-99F6-74C001FAF0DA}" presName="compNode" presStyleCnt="0"/>
      <dgm:spPr/>
    </dgm:pt>
    <dgm:pt modelId="{C91FC15D-F229-4260-AA18-331A0B2DC5F7}" type="pres">
      <dgm:prSet presAssocID="{4EF10E1D-B284-48EA-99F6-74C001FAF0DA}" presName="bgRect" presStyleLbl="bgShp" presStyleIdx="2" presStyleCnt="4"/>
      <dgm:spPr/>
    </dgm:pt>
    <dgm:pt modelId="{6F08CE57-A17B-498F-A7A0-6CB9CCD5187C}" type="pres">
      <dgm:prSet presAssocID="{4EF10E1D-B284-48EA-99F6-74C001FAF0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69B9B6C-B31E-4121-87BF-48B71A93448D}" type="pres">
      <dgm:prSet presAssocID="{4EF10E1D-B284-48EA-99F6-74C001FAF0DA}" presName="spaceRect" presStyleCnt="0"/>
      <dgm:spPr/>
    </dgm:pt>
    <dgm:pt modelId="{A9F83525-39D6-4038-970B-1F1E127AFE9B}" type="pres">
      <dgm:prSet presAssocID="{4EF10E1D-B284-48EA-99F6-74C001FAF0DA}" presName="parTx" presStyleLbl="revTx" presStyleIdx="2" presStyleCnt="4">
        <dgm:presLayoutVars>
          <dgm:chMax val="0"/>
          <dgm:chPref val="0"/>
        </dgm:presLayoutVars>
      </dgm:prSet>
      <dgm:spPr/>
    </dgm:pt>
    <dgm:pt modelId="{AEDBB448-5567-4F42-95D0-C5C8AC9158FD}" type="pres">
      <dgm:prSet presAssocID="{C062C979-1CA9-47C4-8B51-F21D887E971D}" presName="sibTrans" presStyleCnt="0"/>
      <dgm:spPr/>
    </dgm:pt>
    <dgm:pt modelId="{3D4C5237-B8BC-4C58-B425-FD81096A72D3}" type="pres">
      <dgm:prSet presAssocID="{5301F55A-0693-474A-B3F7-A66D9A066F24}" presName="compNode" presStyleCnt="0"/>
      <dgm:spPr/>
    </dgm:pt>
    <dgm:pt modelId="{EEA50205-408B-424E-8D39-8983837B455D}" type="pres">
      <dgm:prSet presAssocID="{5301F55A-0693-474A-B3F7-A66D9A066F24}" presName="bgRect" presStyleLbl="bgShp" presStyleIdx="3" presStyleCnt="4"/>
      <dgm:spPr/>
    </dgm:pt>
    <dgm:pt modelId="{AEE46F99-C50C-46C1-8EEB-F8A1ED4FB282}" type="pres">
      <dgm:prSet presAssocID="{5301F55A-0693-474A-B3F7-A66D9A066F2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5F238D5D-F5CF-4DA8-A6DD-0FD486C8655B}" type="pres">
      <dgm:prSet presAssocID="{5301F55A-0693-474A-B3F7-A66D9A066F24}" presName="spaceRect" presStyleCnt="0"/>
      <dgm:spPr/>
    </dgm:pt>
    <dgm:pt modelId="{68F6A7B1-BC05-41ED-966D-8BE2150982F5}" type="pres">
      <dgm:prSet presAssocID="{5301F55A-0693-474A-B3F7-A66D9A066F24}" presName="parTx" presStyleLbl="revTx" presStyleIdx="3" presStyleCnt="4">
        <dgm:presLayoutVars>
          <dgm:chMax val="0"/>
          <dgm:chPref val="0"/>
        </dgm:presLayoutVars>
      </dgm:prSet>
      <dgm:spPr/>
    </dgm:pt>
  </dgm:ptLst>
  <dgm:cxnLst>
    <dgm:cxn modelId="{9EF3763C-4271-4D33-82F1-AFB2E873775C}" type="presOf" srcId="{4EF10E1D-B284-48EA-99F6-74C001FAF0DA}" destId="{A9F83525-39D6-4038-970B-1F1E127AFE9B}" srcOrd="0" destOrd="0" presId="urn:microsoft.com/office/officeart/2018/2/layout/IconVerticalSolidList"/>
    <dgm:cxn modelId="{E6120164-3FBE-488F-81AD-E7D9D78775B1}" type="presOf" srcId="{DAA1C91E-6860-4292-A4F0-12A0B9E58663}" destId="{C33DC842-65C5-4476-ADAC-0B3DE8F18252}" srcOrd="0" destOrd="0" presId="urn:microsoft.com/office/officeart/2018/2/layout/IconVerticalSolidList"/>
    <dgm:cxn modelId="{75052D6B-327F-4FCB-BD71-A8DCBADC0D27}" srcId="{DAA1C91E-6860-4292-A4F0-12A0B9E58663}" destId="{D846F5CC-8188-4D2C-9F27-5987BD150369}" srcOrd="1" destOrd="0" parTransId="{0A47285D-3961-4990-A411-9D859B957875}" sibTransId="{D3F846AF-CC5A-43D8-8AB3-09E14DECC866}"/>
    <dgm:cxn modelId="{CBA3606B-35AF-4560-A494-B86BBF9F2EF6}" type="presOf" srcId="{5301F55A-0693-474A-B3F7-A66D9A066F24}" destId="{68F6A7B1-BC05-41ED-966D-8BE2150982F5}" srcOrd="0" destOrd="0" presId="urn:microsoft.com/office/officeart/2018/2/layout/IconVerticalSolidList"/>
    <dgm:cxn modelId="{4C6B3671-7A16-49EC-AB55-974C3E7117FA}" type="presOf" srcId="{E7EA3AE9-5400-4E92-9B71-FB9AEBFDB1A5}" destId="{CF37B477-706F-4602-A551-E8C12504F7CA}" srcOrd="0" destOrd="0" presId="urn:microsoft.com/office/officeart/2018/2/layout/IconVerticalSolidList"/>
    <dgm:cxn modelId="{5EFF9190-F29A-4AB5-A593-AE81BE4E46DD}" srcId="{DAA1C91E-6860-4292-A4F0-12A0B9E58663}" destId="{5301F55A-0693-474A-B3F7-A66D9A066F24}" srcOrd="3" destOrd="0" parTransId="{6E8C4444-8083-4183-9C8C-195E0572F4E4}" sibTransId="{A0E3CE4D-FD51-4092-A3D1-3B462C5145A6}"/>
    <dgm:cxn modelId="{59999C92-A57D-4045-A9B4-3C6CF24DBFC6}" srcId="{DAA1C91E-6860-4292-A4F0-12A0B9E58663}" destId="{E7EA3AE9-5400-4E92-9B71-FB9AEBFDB1A5}" srcOrd="0" destOrd="0" parTransId="{6F45875D-4E7E-4548-B828-5C625BF4C301}" sibTransId="{E163543A-7AD3-4DA5-9FDA-A77571C5DE57}"/>
    <dgm:cxn modelId="{27E0D4AB-E9AB-4CA0-BC34-8C14BDB88CB3}" type="presOf" srcId="{D846F5CC-8188-4D2C-9F27-5987BD150369}" destId="{7CE82B33-FDC2-40D2-89E8-22BD026080E4}" srcOrd="0" destOrd="0" presId="urn:microsoft.com/office/officeart/2018/2/layout/IconVerticalSolidList"/>
    <dgm:cxn modelId="{9A88E1FF-7077-45A6-A901-94EB97A43D9A}" srcId="{DAA1C91E-6860-4292-A4F0-12A0B9E58663}" destId="{4EF10E1D-B284-48EA-99F6-74C001FAF0DA}" srcOrd="2" destOrd="0" parTransId="{F2157225-69AA-4676-B8DA-A9D2E60363D4}" sibTransId="{C062C979-1CA9-47C4-8B51-F21D887E971D}"/>
    <dgm:cxn modelId="{20627354-64F8-4DB0-BEAE-9C3F7E563B6B}" type="presParOf" srcId="{C33DC842-65C5-4476-ADAC-0B3DE8F18252}" destId="{71F97A32-0D52-4B9C-88DD-611372F31AA0}" srcOrd="0" destOrd="0" presId="urn:microsoft.com/office/officeart/2018/2/layout/IconVerticalSolidList"/>
    <dgm:cxn modelId="{C7C3ED88-E296-4A7A-AE90-0F365A8128F2}" type="presParOf" srcId="{71F97A32-0D52-4B9C-88DD-611372F31AA0}" destId="{511F0C3D-EBBB-4910-BCAB-F617C4F923D5}" srcOrd="0" destOrd="0" presId="urn:microsoft.com/office/officeart/2018/2/layout/IconVerticalSolidList"/>
    <dgm:cxn modelId="{16F47695-EF16-4B42-AA80-CFCFF835674D}" type="presParOf" srcId="{71F97A32-0D52-4B9C-88DD-611372F31AA0}" destId="{AC13B55B-123C-4FBD-8B71-FA4954FA4B44}" srcOrd="1" destOrd="0" presId="urn:microsoft.com/office/officeart/2018/2/layout/IconVerticalSolidList"/>
    <dgm:cxn modelId="{6DF1CC43-DA36-443E-8CF7-4C46BBC4AD15}" type="presParOf" srcId="{71F97A32-0D52-4B9C-88DD-611372F31AA0}" destId="{FB226439-E83C-48F1-BF67-836C56C5C3D8}" srcOrd="2" destOrd="0" presId="urn:microsoft.com/office/officeart/2018/2/layout/IconVerticalSolidList"/>
    <dgm:cxn modelId="{10933579-1E07-40D6-8643-CF108739333D}" type="presParOf" srcId="{71F97A32-0D52-4B9C-88DD-611372F31AA0}" destId="{CF37B477-706F-4602-A551-E8C12504F7CA}" srcOrd="3" destOrd="0" presId="urn:microsoft.com/office/officeart/2018/2/layout/IconVerticalSolidList"/>
    <dgm:cxn modelId="{5F899DF2-290A-4937-95C8-B3C78D9B9911}" type="presParOf" srcId="{C33DC842-65C5-4476-ADAC-0B3DE8F18252}" destId="{4D6E147D-277F-4986-A628-4EE0E2635E57}" srcOrd="1" destOrd="0" presId="urn:microsoft.com/office/officeart/2018/2/layout/IconVerticalSolidList"/>
    <dgm:cxn modelId="{FCC349EE-DCDD-4951-9D3B-28BC790FE8A8}" type="presParOf" srcId="{C33DC842-65C5-4476-ADAC-0B3DE8F18252}" destId="{BFB3BE08-10D1-4654-A535-3C4D86841F8E}" srcOrd="2" destOrd="0" presId="urn:microsoft.com/office/officeart/2018/2/layout/IconVerticalSolidList"/>
    <dgm:cxn modelId="{D6BDAFB8-AA5F-4623-9760-16BF6622A020}" type="presParOf" srcId="{BFB3BE08-10D1-4654-A535-3C4D86841F8E}" destId="{A23B4E52-AB4B-41BA-9F1C-AA36AE1C2077}" srcOrd="0" destOrd="0" presId="urn:microsoft.com/office/officeart/2018/2/layout/IconVerticalSolidList"/>
    <dgm:cxn modelId="{78177808-D97C-4DE4-BA52-0F58DB24C305}" type="presParOf" srcId="{BFB3BE08-10D1-4654-A535-3C4D86841F8E}" destId="{388FDAC1-5159-4FBE-AD0A-ADAAB47C131C}" srcOrd="1" destOrd="0" presId="urn:microsoft.com/office/officeart/2018/2/layout/IconVerticalSolidList"/>
    <dgm:cxn modelId="{4A65217A-E6D5-4F70-8557-CF1A5B0B685E}" type="presParOf" srcId="{BFB3BE08-10D1-4654-A535-3C4D86841F8E}" destId="{DF9E87DD-8C67-4C43-BF1C-FC92B6D3A31B}" srcOrd="2" destOrd="0" presId="urn:microsoft.com/office/officeart/2018/2/layout/IconVerticalSolidList"/>
    <dgm:cxn modelId="{99B879BB-0EDA-4EEE-B6B1-942D1150416D}" type="presParOf" srcId="{BFB3BE08-10D1-4654-A535-3C4D86841F8E}" destId="{7CE82B33-FDC2-40D2-89E8-22BD026080E4}" srcOrd="3" destOrd="0" presId="urn:microsoft.com/office/officeart/2018/2/layout/IconVerticalSolidList"/>
    <dgm:cxn modelId="{27384FEA-FAAA-4F07-B895-15C68923ADED}" type="presParOf" srcId="{C33DC842-65C5-4476-ADAC-0B3DE8F18252}" destId="{805E5712-5D9A-411D-8E6F-D623EC6BF8B4}" srcOrd="3" destOrd="0" presId="urn:microsoft.com/office/officeart/2018/2/layout/IconVerticalSolidList"/>
    <dgm:cxn modelId="{B59286E4-5AC0-4244-B019-1798F4A175D6}" type="presParOf" srcId="{C33DC842-65C5-4476-ADAC-0B3DE8F18252}" destId="{2C50E776-9C63-4300-B092-B994063B7B0A}" srcOrd="4" destOrd="0" presId="urn:microsoft.com/office/officeart/2018/2/layout/IconVerticalSolidList"/>
    <dgm:cxn modelId="{2402B587-9A1C-465F-A71C-0ED9E20E9923}" type="presParOf" srcId="{2C50E776-9C63-4300-B092-B994063B7B0A}" destId="{C91FC15D-F229-4260-AA18-331A0B2DC5F7}" srcOrd="0" destOrd="0" presId="urn:microsoft.com/office/officeart/2018/2/layout/IconVerticalSolidList"/>
    <dgm:cxn modelId="{8E0A47E5-0C2D-4B73-AABA-0ABFE5EEB50F}" type="presParOf" srcId="{2C50E776-9C63-4300-B092-B994063B7B0A}" destId="{6F08CE57-A17B-498F-A7A0-6CB9CCD5187C}" srcOrd="1" destOrd="0" presId="urn:microsoft.com/office/officeart/2018/2/layout/IconVerticalSolidList"/>
    <dgm:cxn modelId="{AB1DD7FC-F2DA-4370-8665-6B8167701019}" type="presParOf" srcId="{2C50E776-9C63-4300-B092-B994063B7B0A}" destId="{969B9B6C-B31E-4121-87BF-48B71A93448D}" srcOrd="2" destOrd="0" presId="urn:microsoft.com/office/officeart/2018/2/layout/IconVerticalSolidList"/>
    <dgm:cxn modelId="{D1C108E9-D066-486C-82F1-DFF04AC385D6}" type="presParOf" srcId="{2C50E776-9C63-4300-B092-B994063B7B0A}" destId="{A9F83525-39D6-4038-970B-1F1E127AFE9B}" srcOrd="3" destOrd="0" presId="urn:microsoft.com/office/officeart/2018/2/layout/IconVerticalSolidList"/>
    <dgm:cxn modelId="{094D91C5-1A4E-4168-8986-E5839F5FA7CE}" type="presParOf" srcId="{C33DC842-65C5-4476-ADAC-0B3DE8F18252}" destId="{AEDBB448-5567-4F42-95D0-C5C8AC9158FD}" srcOrd="5" destOrd="0" presId="urn:microsoft.com/office/officeart/2018/2/layout/IconVerticalSolidList"/>
    <dgm:cxn modelId="{54541E6A-0BCC-4FFE-B319-814D1F3BDB16}" type="presParOf" srcId="{C33DC842-65C5-4476-ADAC-0B3DE8F18252}" destId="{3D4C5237-B8BC-4C58-B425-FD81096A72D3}" srcOrd="6" destOrd="0" presId="urn:microsoft.com/office/officeart/2018/2/layout/IconVerticalSolidList"/>
    <dgm:cxn modelId="{46D3BA81-B496-4C56-9655-4DF8F0183616}" type="presParOf" srcId="{3D4C5237-B8BC-4C58-B425-FD81096A72D3}" destId="{EEA50205-408B-424E-8D39-8983837B455D}" srcOrd="0" destOrd="0" presId="urn:microsoft.com/office/officeart/2018/2/layout/IconVerticalSolidList"/>
    <dgm:cxn modelId="{A50B1C9F-C2FD-441E-AFA9-6B0921D5ADD9}" type="presParOf" srcId="{3D4C5237-B8BC-4C58-B425-FD81096A72D3}" destId="{AEE46F99-C50C-46C1-8EEB-F8A1ED4FB282}" srcOrd="1" destOrd="0" presId="urn:microsoft.com/office/officeart/2018/2/layout/IconVerticalSolidList"/>
    <dgm:cxn modelId="{E76582DD-289F-44C7-850A-7A382CAB9456}" type="presParOf" srcId="{3D4C5237-B8BC-4C58-B425-FD81096A72D3}" destId="{5F238D5D-F5CF-4DA8-A6DD-0FD486C8655B}" srcOrd="2" destOrd="0" presId="urn:microsoft.com/office/officeart/2018/2/layout/IconVerticalSolidList"/>
    <dgm:cxn modelId="{CD13B835-8C56-4A2A-8C82-76EF2B12F70B}" type="presParOf" srcId="{3D4C5237-B8BC-4C58-B425-FD81096A72D3}" destId="{68F6A7B1-BC05-41ED-966D-8BE2150982F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7108C-7CC0-4285-B6E3-B3E1808479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49EB503-6044-45DC-ABE0-89551B819D2E}">
      <dgm:prSet/>
      <dgm:spPr/>
      <dgm:t>
        <a:bodyPr/>
        <a:lstStyle/>
        <a:p>
          <a:pPr>
            <a:lnSpc>
              <a:spcPct val="100000"/>
            </a:lnSpc>
          </a:pPr>
          <a:r>
            <a:rPr lang="en-US" b="1" dirty="0"/>
            <a:t>If Band, Chorus, Drama, and/or Visual Arts are courses that you enjoy, these courses can count as “Fine Arts” credit or as regular elective credit. Three courses will complete a Fine Arts Pathway.</a:t>
          </a:r>
          <a:endParaRPr lang="en-US" dirty="0"/>
        </a:p>
      </dgm:t>
    </dgm:pt>
    <dgm:pt modelId="{80616527-CF49-435C-A801-9D0042731D63}" type="parTrans" cxnId="{86C78C7F-2CF1-430A-9FCD-6CC2D12BD9A3}">
      <dgm:prSet/>
      <dgm:spPr/>
      <dgm:t>
        <a:bodyPr/>
        <a:lstStyle/>
        <a:p>
          <a:endParaRPr lang="en-US"/>
        </a:p>
      </dgm:t>
    </dgm:pt>
    <dgm:pt modelId="{A13472FF-66E4-491B-8DC6-F2D721EED0CC}" type="sibTrans" cxnId="{86C78C7F-2CF1-430A-9FCD-6CC2D12BD9A3}">
      <dgm:prSet/>
      <dgm:spPr/>
      <dgm:t>
        <a:bodyPr/>
        <a:lstStyle/>
        <a:p>
          <a:endParaRPr lang="en-US"/>
        </a:p>
      </dgm:t>
    </dgm:pt>
    <dgm:pt modelId="{E192AFFC-7E18-4C4A-A6C0-4A71E32D7A29}">
      <dgm:prSet/>
      <dgm:spPr/>
      <dgm:t>
        <a:bodyPr/>
        <a:lstStyle/>
        <a:p>
          <a:pPr>
            <a:lnSpc>
              <a:spcPct val="100000"/>
            </a:lnSpc>
          </a:pPr>
          <a:r>
            <a:rPr lang="en-US" b="1"/>
            <a:t>Once a student has earned the three units required for CTAE/World Language/Fine Arts, the remaining courses will count toward the required Elective credits.</a:t>
          </a:r>
          <a:endParaRPr lang="en-US"/>
        </a:p>
      </dgm:t>
    </dgm:pt>
    <dgm:pt modelId="{7F82DD6D-7FA2-4D8C-9256-22571BAF1C13}" type="parTrans" cxnId="{7BD8221A-94B4-4399-BCED-FCA57BDB71F0}">
      <dgm:prSet/>
      <dgm:spPr/>
      <dgm:t>
        <a:bodyPr/>
        <a:lstStyle/>
        <a:p>
          <a:endParaRPr lang="en-US"/>
        </a:p>
      </dgm:t>
    </dgm:pt>
    <dgm:pt modelId="{C1729284-298D-4936-B804-8FB0F1E29CA0}" type="sibTrans" cxnId="{7BD8221A-94B4-4399-BCED-FCA57BDB71F0}">
      <dgm:prSet/>
      <dgm:spPr/>
      <dgm:t>
        <a:bodyPr/>
        <a:lstStyle/>
        <a:p>
          <a:endParaRPr lang="en-US"/>
        </a:p>
      </dgm:t>
    </dgm:pt>
    <dgm:pt modelId="{B986B93C-11DD-4A55-B44C-C9BE702C1830}" type="pres">
      <dgm:prSet presAssocID="{D247108C-7CC0-4285-B6E3-B3E18084794F}" presName="root" presStyleCnt="0">
        <dgm:presLayoutVars>
          <dgm:dir/>
          <dgm:resizeHandles val="exact"/>
        </dgm:presLayoutVars>
      </dgm:prSet>
      <dgm:spPr/>
    </dgm:pt>
    <dgm:pt modelId="{FDD470E1-DAAF-4FA3-BCBA-220FC6479485}" type="pres">
      <dgm:prSet presAssocID="{A49EB503-6044-45DC-ABE0-89551B819D2E}" presName="compNode" presStyleCnt="0"/>
      <dgm:spPr/>
    </dgm:pt>
    <dgm:pt modelId="{C2389CF3-9247-4AD3-8294-09486C4F3165}" type="pres">
      <dgm:prSet presAssocID="{A49EB503-6044-45DC-ABE0-89551B819D2E}" presName="bgRect" presStyleLbl="bgShp" presStyleIdx="0" presStyleCnt="2"/>
      <dgm:spPr/>
    </dgm:pt>
    <dgm:pt modelId="{3874763F-0C64-4657-BFAE-EC48175EE7CA}" type="pres">
      <dgm:prSet presAssocID="{A49EB503-6044-45DC-ABE0-89551B819D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ma"/>
        </a:ext>
      </dgm:extLst>
    </dgm:pt>
    <dgm:pt modelId="{1C90D503-5EE3-4CFD-83CF-933569625A38}" type="pres">
      <dgm:prSet presAssocID="{A49EB503-6044-45DC-ABE0-89551B819D2E}" presName="spaceRect" presStyleCnt="0"/>
      <dgm:spPr/>
    </dgm:pt>
    <dgm:pt modelId="{0D306928-B86C-429A-B2D5-B105EE5246E2}" type="pres">
      <dgm:prSet presAssocID="{A49EB503-6044-45DC-ABE0-89551B819D2E}" presName="parTx" presStyleLbl="revTx" presStyleIdx="0" presStyleCnt="2" custScaleY="162608">
        <dgm:presLayoutVars>
          <dgm:chMax val="0"/>
          <dgm:chPref val="0"/>
        </dgm:presLayoutVars>
      </dgm:prSet>
      <dgm:spPr/>
    </dgm:pt>
    <dgm:pt modelId="{617B495F-2960-42E9-BD2F-83D9C3AB7A9A}" type="pres">
      <dgm:prSet presAssocID="{A13472FF-66E4-491B-8DC6-F2D721EED0CC}" presName="sibTrans" presStyleCnt="0"/>
      <dgm:spPr/>
    </dgm:pt>
    <dgm:pt modelId="{27AA41C7-B090-4A01-A7C3-DB23AE0F39BE}" type="pres">
      <dgm:prSet presAssocID="{E192AFFC-7E18-4C4A-A6C0-4A71E32D7A29}" presName="compNode" presStyleCnt="0"/>
      <dgm:spPr/>
    </dgm:pt>
    <dgm:pt modelId="{44F655A5-0672-402D-8AFA-AF0499424815}" type="pres">
      <dgm:prSet presAssocID="{E192AFFC-7E18-4C4A-A6C0-4A71E32D7A29}" presName="bgRect" presStyleLbl="bgShp" presStyleIdx="1" presStyleCnt="2"/>
      <dgm:spPr/>
    </dgm:pt>
    <dgm:pt modelId="{14449C2E-7745-4F87-9C4C-A0630DE4200D}" type="pres">
      <dgm:prSet presAssocID="{E192AFFC-7E18-4C4A-A6C0-4A71E32D7A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6B8E8277-8E0C-4C9B-B0D6-AA29FBD4ACC8}" type="pres">
      <dgm:prSet presAssocID="{E192AFFC-7E18-4C4A-A6C0-4A71E32D7A29}" presName="spaceRect" presStyleCnt="0"/>
      <dgm:spPr/>
    </dgm:pt>
    <dgm:pt modelId="{3037D3DB-9724-4E95-B61E-8092AAE37FE2}" type="pres">
      <dgm:prSet presAssocID="{E192AFFC-7E18-4C4A-A6C0-4A71E32D7A29}" presName="parTx" presStyleLbl="revTx" presStyleIdx="1" presStyleCnt="2">
        <dgm:presLayoutVars>
          <dgm:chMax val="0"/>
          <dgm:chPref val="0"/>
        </dgm:presLayoutVars>
      </dgm:prSet>
      <dgm:spPr/>
    </dgm:pt>
  </dgm:ptLst>
  <dgm:cxnLst>
    <dgm:cxn modelId="{7BD8221A-94B4-4399-BCED-FCA57BDB71F0}" srcId="{D247108C-7CC0-4285-B6E3-B3E18084794F}" destId="{E192AFFC-7E18-4C4A-A6C0-4A71E32D7A29}" srcOrd="1" destOrd="0" parTransId="{7F82DD6D-7FA2-4D8C-9256-22571BAF1C13}" sibTransId="{C1729284-298D-4936-B804-8FB0F1E29CA0}"/>
    <dgm:cxn modelId="{B8A9371F-A8C1-4B57-99C2-42E7757E6859}" type="presOf" srcId="{D247108C-7CC0-4285-B6E3-B3E18084794F}" destId="{B986B93C-11DD-4A55-B44C-C9BE702C1830}" srcOrd="0" destOrd="0" presId="urn:microsoft.com/office/officeart/2018/2/layout/IconVerticalSolidList"/>
    <dgm:cxn modelId="{8E2DD923-F9ED-4DF2-AFD7-24EB55509AAE}" type="presOf" srcId="{E192AFFC-7E18-4C4A-A6C0-4A71E32D7A29}" destId="{3037D3DB-9724-4E95-B61E-8092AAE37FE2}" srcOrd="0" destOrd="0" presId="urn:microsoft.com/office/officeart/2018/2/layout/IconVerticalSolidList"/>
    <dgm:cxn modelId="{C17B1158-AB1A-47FA-AA8F-B5D9625D9B1A}" type="presOf" srcId="{A49EB503-6044-45DC-ABE0-89551B819D2E}" destId="{0D306928-B86C-429A-B2D5-B105EE5246E2}" srcOrd="0" destOrd="0" presId="urn:microsoft.com/office/officeart/2018/2/layout/IconVerticalSolidList"/>
    <dgm:cxn modelId="{86C78C7F-2CF1-430A-9FCD-6CC2D12BD9A3}" srcId="{D247108C-7CC0-4285-B6E3-B3E18084794F}" destId="{A49EB503-6044-45DC-ABE0-89551B819D2E}" srcOrd="0" destOrd="0" parTransId="{80616527-CF49-435C-A801-9D0042731D63}" sibTransId="{A13472FF-66E4-491B-8DC6-F2D721EED0CC}"/>
    <dgm:cxn modelId="{9E0AEFC8-2F70-4F0E-9633-CEC5CA894F4D}" type="presParOf" srcId="{B986B93C-11DD-4A55-B44C-C9BE702C1830}" destId="{FDD470E1-DAAF-4FA3-BCBA-220FC6479485}" srcOrd="0" destOrd="0" presId="urn:microsoft.com/office/officeart/2018/2/layout/IconVerticalSolidList"/>
    <dgm:cxn modelId="{5D8D8F5C-D21A-4011-9898-6351B6C46453}" type="presParOf" srcId="{FDD470E1-DAAF-4FA3-BCBA-220FC6479485}" destId="{C2389CF3-9247-4AD3-8294-09486C4F3165}" srcOrd="0" destOrd="0" presId="urn:microsoft.com/office/officeart/2018/2/layout/IconVerticalSolidList"/>
    <dgm:cxn modelId="{E1561709-270A-42FB-829F-7F80F3A5E5EC}" type="presParOf" srcId="{FDD470E1-DAAF-4FA3-BCBA-220FC6479485}" destId="{3874763F-0C64-4657-BFAE-EC48175EE7CA}" srcOrd="1" destOrd="0" presId="urn:microsoft.com/office/officeart/2018/2/layout/IconVerticalSolidList"/>
    <dgm:cxn modelId="{79C51261-5C83-4E09-867A-11FCE70B5D39}" type="presParOf" srcId="{FDD470E1-DAAF-4FA3-BCBA-220FC6479485}" destId="{1C90D503-5EE3-4CFD-83CF-933569625A38}" srcOrd="2" destOrd="0" presId="urn:microsoft.com/office/officeart/2018/2/layout/IconVerticalSolidList"/>
    <dgm:cxn modelId="{65DEAF8C-18A2-4495-9351-DCE2DDCFDB6C}" type="presParOf" srcId="{FDD470E1-DAAF-4FA3-BCBA-220FC6479485}" destId="{0D306928-B86C-429A-B2D5-B105EE5246E2}" srcOrd="3" destOrd="0" presId="urn:microsoft.com/office/officeart/2018/2/layout/IconVerticalSolidList"/>
    <dgm:cxn modelId="{DF3A254E-4EA6-4563-9ECC-A2E51FB1800C}" type="presParOf" srcId="{B986B93C-11DD-4A55-B44C-C9BE702C1830}" destId="{617B495F-2960-42E9-BD2F-83D9C3AB7A9A}" srcOrd="1" destOrd="0" presId="urn:microsoft.com/office/officeart/2018/2/layout/IconVerticalSolidList"/>
    <dgm:cxn modelId="{F40F793B-8A15-420C-A7A9-01DFD01945C9}" type="presParOf" srcId="{B986B93C-11DD-4A55-B44C-C9BE702C1830}" destId="{27AA41C7-B090-4A01-A7C3-DB23AE0F39BE}" srcOrd="2" destOrd="0" presId="urn:microsoft.com/office/officeart/2018/2/layout/IconVerticalSolidList"/>
    <dgm:cxn modelId="{4B57A935-1C68-440A-B171-99C9D7BC2D3F}" type="presParOf" srcId="{27AA41C7-B090-4A01-A7C3-DB23AE0F39BE}" destId="{44F655A5-0672-402D-8AFA-AF0499424815}" srcOrd="0" destOrd="0" presId="urn:microsoft.com/office/officeart/2018/2/layout/IconVerticalSolidList"/>
    <dgm:cxn modelId="{808BB4E2-12B8-4721-BAFB-CBF49D17A3FF}" type="presParOf" srcId="{27AA41C7-B090-4A01-A7C3-DB23AE0F39BE}" destId="{14449C2E-7745-4F87-9C4C-A0630DE4200D}" srcOrd="1" destOrd="0" presId="urn:microsoft.com/office/officeart/2018/2/layout/IconVerticalSolidList"/>
    <dgm:cxn modelId="{AB28393A-5961-422E-8DE2-F79B9D62143F}" type="presParOf" srcId="{27AA41C7-B090-4A01-A7C3-DB23AE0F39BE}" destId="{6B8E8277-8E0C-4C9B-B0D6-AA29FBD4ACC8}" srcOrd="2" destOrd="0" presId="urn:microsoft.com/office/officeart/2018/2/layout/IconVerticalSolidList"/>
    <dgm:cxn modelId="{E2078446-A3B1-485D-81A1-6C9FEFDCF4A3}" type="presParOf" srcId="{27AA41C7-B090-4A01-A7C3-DB23AE0F39BE}" destId="{3037D3DB-9724-4E95-B61E-8092AAE37F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AB5E67-F719-4A17-9793-E824BE1DAF7B}" type="doc">
      <dgm:prSet loTypeId="urn:microsoft.com/office/officeart/2005/8/layout/hList1" loCatId="list" qsTypeId="urn:microsoft.com/office/officeart/2005/8/quickstyle/simple5" qsCatId="simple" csTypeId="urn:microsoft.com/office/officeart/2005/8/colors/colorful5" csCatId="colorful" phldr="1"/>
      <dgm:spPr/>
      <dgm:t>
        <a:bodyPr/>
        <a:lstStyle/>
        <a:p>
          <a:endParaRPr lang="en-US"/>
        </a:p>
      </dgm:t>
    </dgm:pt>
    <dgm:pt modelId="{89D1764D-EA4D-4765-9A0B-6BF7673BED13}">
      <dgm:prSet custT="1"/>
      <dgm:spPr/>
      <dgm:t>
        <a:bodyPr/>
        <a:lstStyle/>
        <a:p>
          <a:r>
            <a:rPr lang="en-US" sz="3200" b="1">
              <a:solidFill>
                <a:schemeClr val="bg1"/>
              </a:solidFill>
            </a:rPr>
            <a:t>Honors</a:t>
          </a:r>
          <a:endParaRPr lang="en-US" sz="2900" b="1">
            <a:solidFill>
              <a:schemeClr val="bg1"/>
            </a:solidFill>
          </a:endParaRPr>
        </a:p>
      </dgm:t>
    </dgm:pt>
    <dgm:pt modelId="{26315BA5-D68A-4576-8BEF-AF3266831A36}" type="parTrans" cxnId="{FA96D678-4B3D-45F0-888E-53F1C2CAC3FA}">
      <dgm:prSet/>
      <dgm:spPr/>
      <dgm:t>
        <a:bodyPr/>
        <a:lstStyle/>
        <a:p>
          <a:endParaRPr lang="en-US"/>
        </a:p>
      </dgm:t>
    </dgm:pt>
    <dgm:pt modelId="{1E8037E7-2669-4E8F-828D-2D64BCDDB21A}" type="sibTrans" cxnId="{FA96D678-4B3D-45F0-888E-53F1C2CAC3FA}">
      <dgm:prSet/>
      <dgm:spPr/>
      <dgm:t>
        <a:bodyPr/>
        <a:lstStyle/>
        <a:p>
          <a:endParaRPr lang="en-US"/>
        </a:p>
      </dgm:t>
    </dgm:pt>
    <dgm:pt modelId="{F8691205-914E-4E99-AF98-0C4CE1FFDD9F}">
      <dgm:prSet/>
      <dgm:spPr/>
      <dgm:t>
        <a:bodyPr/>
        <a:lstStyle/>
        <a:p>
          <a:r>
            <a:rPr lang="en-US"/>
            <a:t>Introduction to Advanced Classes</a:t>
          </a:r>
        </a:p>
      </dgm:t>
    </dgm:pt>
    <dgm:pt modelId="{27289529-1F0A-4207-864B-ACB7C9B46A6C}" type="parTrans" cxnId="{73D848F1-89E0-499D-85B4-4C8CBA771A36}">
      <dgm:prSet/>
      <dgm:spPr/>
      <dgm:t>
        <a:bodyPr/>
        <a:lstStyle/>
        <a:p>
          <a:endParaRPr lang="en-US"/>
        </a:p>
      </dgm:t>
    </dgm:pt>
    <dgm:pt modelId="{572178A3-DE2C-4BBA-96D8-8FEDC3AFEFAE}" type="sibTrans" cxnId="{73D848F1-89E0-499D-85B4-4C8CBA771A36}">
      <dgm:prSet/>
      <dgm:spPr/>
      <dgm:t>
        <a:bodyPr/>
        <a:lstStyle/>
        <a:p>
          <a:endParaRPr lang="en-US"/>
        </a:p>
      </dgm:t>
    </dgm:pt>
    <dgm:pt modelId="{4F668582-DBF1-482C-884B-649C17D4E5D9}">
      <dgm:prSet/>
      <dgm:spPr/>
      <dgm:t>
        <a:bodyPr/>
        <a:lstStyle/>
        <a:p>
          <a:r>
            <a:rPr lang="en-US"/>
            <a:t>+5 Points on Transcript</a:t>
          </a:r>
        </a:p>
      </dgm:t>
    </dgm:pt>
    <dgm:pt modelId="{54841489-CD4A-4DFA-BD69-108C1D9C59BC}" type="parTrans" cxnId="{F9927A60-6AF5-4937-B502-6E5A61079B73}">
      <dgm:prSet/>
      <dgm:spPr/>
      <dgm:t>
        <a:bodyPr/>
        <a:lstStyle/>
        <a:p>
          <a:endParaRPr lang="en-US"/>
        </a:p>
      </dgm:t>
    </dgm:pt>
    <dgm:pt modelId="{C817AB05-032C-4193-883A-7B12325C2310}" type="sibTrans" cxnId="{F9927A60-6AF5-4937-B502-6E5A61079B73}">
      <dgm:prSet/>
      <dgm:spPr/>
      <dgm:t>
        <a:bodyPr/>
        <a:lstStyle/>
        <a:p>
          <a:endParaRPr lang="en-US"/>
        </a:p>
      </dgm:t>
    </dgm:pt>
    <dgm:pt modelId="{CCCE591C-E215-4F9A-83B9-7D6A52EA4E92}">
      <dgm:prSet custT="1"/>
      <dgm:spPr/>
      <dgm:t>
        <a:bodyPr/>
        <a:lstStyle/>
        <a:p>
          <a:r>
            <a:rPr lang="en-US" sz="3200" b="1">
              <a:solidFill>
                <a:schemeClr val="bg1"/>
              </a:solidFill>
            </a:rPr>
            <a:t>Advanced Placement</a:t>
          </a:r>
        </a:p>
      </dgm:t>
    </dgm:pt>
    <dgm:pt modelId="{0E05CCB1-78B6-41D8-A439-32F848008B07}" type="parTrans" cxnId="{1EC118C9-FBB2-4702-AEE7-845DFD48415B}">
      <dgm:prSet/>
      <dgm:spPr/>
      <dgm:t>
        <a:bodyPr/>
        <a:lstStyle/>
        <a:p>
          <a:endParaRPr lang="en-US"/>
        </a:p>
      </dgm:t>
    </dgm:pt>
    <dgm:pt modelId="{88EB57C1-4CBF-416A-B7D9-435E531F3385}" type="sibTrans" cxnId="{1EC118C9-FBB2-4702-AEE7-845DFD48415B}">
      <dgm:prSet/>
      <dgm:spPr/>
      <dgm:t>
        <a:bodyPr/>
        <a:lstStyle/>
        <a:p>
          <a:endParaRPr lang="en-US"/>
        </a:p>
      </dgm:t>
    </dgm:pt>
    <dgm:pt modelId="{98F176F3-FC7C-4AB8-9A5B-E833A2EABB52}">
      <dgm:prSet/>
      <dgm:spPr/>
      <dgm:t>
        <a:bodyPr/>
        <a:lstStyle/>
        <a:p>
          <a:r>
            <a:rPr lang="en-US"/>
            <a:t>Preferred by Larger Schools for College Enrollment (GT/UGA)</a:t>
          </a:r>
        </a:p>
      </dgm:t>
    </dgm:pt>
    <dgm:pt modelId="{A12C912F-C7F8-47E6-B9A4-EB9FE0DE8E91}" type="parTrans" cxnId="{348C8F9E-820A-4819-85D3-4DBFE259D464}">
      <dgm:prSet/>
      <dgm:spPr/>
      <dgm:t>
        <a:bodyPr/>
        <a:lstStyle/>
        <a:p>
          <a:endParaRPr lang="en-US"/>
        </a:p>
      </dgm:t>
    </dgm:pt>
    <dgm:pt modelId="{985169E5-B64D-4384-B206-7BFA9DFE89DD}" type="sibTrans" cxnId="{348C8F9E-820A-4819-85D3-4DBFE259D464}">
      <dgm:prSet/>
      <dgm:spPr/>
      <dgm:t>
        <a:bodyPr/>
        <a:lstStyle/>
        <a:p>
          <a:endParaRPr lang="en-US"/>
        </a:p>
      </dgm:t>
    </dgm:pt>
    <dgm:pt modelId="{A4765121-8153-494B-A215-2B9EB02E89F0}">
      <dgm:prSet/>
      <dgm:spPr/>
      <dgm:t>
        <a:bodyPr/>
        <a:lstStyle/>
        <a:p>
          <a:r>
            <a:rPr lang="en-US"/>
            <a:t>+10 Points on Transcript</a:t>
          </a:r>
        </a:p>
      </dgm:t>
    </dgm:pt>
    <dgm:pt modelId="{F46FCE08-1B7B-4423-B485-1968CF4CF173}" type="parTrans" cxnId="{3CB3FECD-9808-49F1-9F0B-77C1AFA0D2B3}">
      <dgm:prSet/>
      <dgm:spPr/>
      <dgm:t>
        <a:bodyPr/>
        <a:lstStyle/>
        <a:p>
          <a:endParaRPr lang="en-US"/>
        </a:p>
      </dgm:t>
    </dgm:pt>
    <dgm:pt modelId="{B61172A7-3035-4D33-A7A7-231D3C071B78}" type="sibTrans" cxnId="{3CB3FECD-9808-49F1-9F0B-77C1AFA0D2B3}">
      <dgm:prSet/>
      <dgm:spPr/>
      <dgm:t>
        <a:bodyPr/>
        <a:lstStyle/>
        <a:p>
          <a:endParaRPr lang="en-US"/>
        </a:p>
      </dgm:t>
    </dgm:pt>
    <dgm:pt modelId="{CF6C0985-2E68-44EF-B27C-CFB7EB3ADD20}">
      <dgm:prSet custT="1"/>
      <dgm:spPr/>
      <dgm:t>
        <a:bodyPr/>
        <a:lstStyle/>
        <a:p>
          <a:r>
            <a:rPr lang="en-US" sz="3200" b="1">
              <a:solidFill>
                <a:schemeClr val="bg1"/>
              </a:solidFill>
            </a:rPr>
            <a:t>Dual Enrollment </a:t>
          </a:r>
        </a:p>
      </dgm:t>
    </dgm:pt>
    <dgm:pt modelId="{1FFEA9F3-C1D9-417E-8C69-59C1E6AE2A7E}" type="parTrans" cxnId="{B54D90D1-61A9-4536-B13B-C4F689300D67}">
      <dgm:prSet/>
      <dgm:spPr/>
      <dgm:t>
        <a:bodyPr/>
        <a:lstStyle/>
        <a:p>
          <a:endParaRPr lang="en-US"/>
        </a:p>
      </dgm:t>
    </dgm:pt>
    <dgm:pt modelId="{E47BB6E3-5505-40E2-8E07-0DD24D88CA1D}" type="sibTrans" cxnId="{B54D90D1-61A9-4536-B13B-C4F689300D67}">
      <dgm:prSet/>
      <dgm:spPr/>
      <dgm:t>
        <a:bodyPr/>
        <a:lstStyle/>
        <a:p>
          <a:endParaRPr lang="en-US"/>
        </a:p>
      </dgm:t>
    </dgm:pt>
    <dgm:pt modelId="{444869DC-2797-4364-82DF-57B43ABB12F3}">
      <dgm:prSet/>
      <dgm:spPr/>
      <dgm:t>
        <a:bodyPr/>
        <a:lstStyle/>
        <a:p>
          <a:r>
            <a:rPr lang="en-US"/>
            <a:t>College &amp; HS Credit Simultaneously</a:t>
          </a:r>
        </a:p>
      </dgm:t>
    </dgm:pt>
    <dgm:pt modelId="{19A77551-61FB-46A4-A345-8467BA55955F}" type="parTrans" cxnId="{2238E32E-9B57-4986-8CDE-58222789B710}">
      <dgm:prSet/>
      <dgm:spPr/>
      <dgm:t>
        <a:bodyPr/>
        <a:lstStyle/>
        <a:p>
          <a:endParaRPr lang="en-US"/>
        </a:p>
      </dgm:t>
    </dgm:pt>
    <dgm:pt modelId="{A967F1DA-1A70-4A25-8B5E-0F3AB2A59A36}" type="sibTrans" cxnId="{2238E32E-9B57-4986-8CDE-58222789B710}">
      <dgm:prSet/>
      <dgm:spPr/>
      <dgm:t>
        <a:bodyPr/>
        <a:lstStyle/>
        <a:p>
          <a:endParaRPr lang="en-US"/>
        </a:p>
      </dgm:t>
    </dgm:pt>
    <dgm:pt modelId="{7AC9FC6B-F99E-4368-9822-990EADE33251}">
      <dgm:prSet/>
      <dgm:spPr/>
      <dgm:t>
        <a:bodyPr/>
        <a:lstStyle/>
        <a:p>
          <a:r>
            <a:rPr lang="en-US"/>
            <a:t>30 Free Credit Hours </a:t>
          </a:r>
          <a:r>
            <a:rPr lang="en-US" u="sng"/>
            <a:t>starting Junior Year</a:t>
          </a:r>
        </a:p>
      </dgm:t>
    </dgm:pt>
    <dgm:pt modelId="{C00B8911-26C7-4212-82FD-354364D3D6D8}" type="parTrans" cxnId="{F15D66F0-D3AB-4BC2-AD70-81C73B1D2D1D}">
      <dgm:prSet/>
      <dgm:spPr/>
      <dgm:t>
        <a:bodyPr/>
        <a:lstStyle/>
        <a:p>
          <a:endParaRPr lang="en-US"/>
        </a:p>
      </dgm:t>
    </dgm:pt>
    <dgm:pt modelId="{DA3076BF-2D60-49A5-9D6A-4B287C6CA527}" type="sibTrans" cxnId="{F15D66F0-D3AB-4BC2-AD70-81C73B1D2D1D}">
      <dgm:prSet/>
      <dgm:spPr/>
      <dgm:t>
        <a:bodyPr/>
        <a:lstStyle/>
        <a:p>
          <a:endParaRPr lang="en-US"/>
        </a:p>
      </dgm:t>
    </dgm:pt>
    <dgm:pt modelId="{943D3934-2479-42D8-BF08-87AA14E79F7D}">
      <dgm:prSet/>
      <dgm:spPr/>
      <dgm:t>
        <a:bodyPr/>
        <a:lstStyle/>
        <a:p>
          <a:r>
            <a:rPr lang="en-US"/>
            <a:t>10+  Points</a:t>
          </a:r>
        </a:p>
      </dgm:t>
    </dgm:pt>
    <dgm:pt modelId="{BAE9CA6F-8835-44BF-806F-1CF5B387E2E5}" type="parTrans" cxnId="{40079494-8CD9-46F9-BD18-4FB8070F9F65}">
      <dgm:prSet/>
      <dgm:spPr/>
      <dgm:t>
        <a:bodyPr/>
        <a:lstStyle/>
        <a:p>
          <a:endParaRPr lang="en-US"/>
        </a:p>
      </dgm:t>
    </dgm:pt>
    <dgm:pt modelId="{7EE1E7EC-A4E4-4CC9-92FB-C63C38E76CE7}" type="sibTrans" cxnId="{40079494-8CD9-46F9-BD18-4FB8070F9F65}">
      <dgm:prSet/>
      <dgm:spPr/>
      <dgm:t>
        <a:bodyPr/>
        <a:lstStyle/>
        <a:p>
          <a:endParaRPr lang="en-US"/>
        </a:p>
      </dgm:t>
    </dgm:pt>
    <dgm:pt modelId="{EEB6BC22-BDDD-4EEB-A7A1-2603560AC490}" type="pres">
      <dgm:prSet presAssocID="{80AB5E67-F719-4A17-9793-E824BE1DAF7B}" presName="Name0" presStyleCnt="0">
        <dgm:presLayoutVars>
          <dgm:dir/>
          <dgm:animLvl val="lvl"/>
          <dgm:resizeHandles val="exact"/>
        </dgm:presLayoutVars>
      </dgm:prSet>
      <dgm:spPr/>
    </dgm:pt>
    <dgm:pt modelId="{224D679B-FE81-43FB-8A26-1573F520D471}" type="pres">
      <dgm:prSet presAssocID="{89D1764D-EA4D-4765-9A0B-6BF7673BED13}" presName="composite" presStyleCnt="0"/>
      <dgm:spPr/>
    </dgm:pt>
    <dgm:pt modelId="{1E60C605-A615-4CAC-A53B-11BBD37AD8F1}" type="pres">
      <dgm:prSet presAssocID="{89D1764D-EA4D-4765-9A0B-6BF7673BED13}" presName="parTx" presStyleLbl="alignNode1" presStyleIdx="0" presStyleCnt="3">
        <dgm:presLayoutVars>
          <dgm:chMax val="0"/>
          <dgm:chPref val="0"/>
          <dgm:bulletEnabled val="1"/>
        </dgm:presLayoutVars>
      </dgm:prSet>
      <dgm:spPr/>
    </dgm:pt>
    <dgm:pt modelId="{B4520699-B1A4-4BAB-B8F3-7B2F65AAD3C7}" type="pres">
      <dgm:prSet presAssocID="{89D1764D-EA4D-4765-9A0B-6BF7673BED13}" presName="desTx" presStyleLbl="alignAccFollowNode1" presStyleIdx="0" presStyleCnt="3">
        <dgm:presLayoutVars>
          <dgm:bulletEnabled val="1"/>
        </dgm:presLayoutVars>
      </dgm:prSet>
      <dgm:spPr/>
    </dgm:pt>
    <dgm:pt modelId="{7EE8689F-FC61-46C3-9DFD-FA9D68822203}" type="pres">
      <dgm:prSet presAssocID="{1E8037E7-2669-4E8F-828D-2D64BCDDB21A}" presName="space" presStyleCnt="0"/>
      <dgm:spPr/>
    </dgm:pt>
    <dgm:pt modelId="{733FC10C-A90D-452A-A8C6-9EB8A5188492}" type="pres">
      <dgm:prSet presAssocID="{CCCE591C-E215-4F9A-83B9-7D6A52EA4E92}" presName="composite" presStyleCnt="0"/>
      <dgm:spPr/>
    </dgm:pt>
    <dgm:pt modelId="{A573F497-0FEB-4BA7-8E3E-D4CC6993B287}" type="pres">
      <dgm:prSet presAssocID="{CCCE591C-E215-4F9A-83B9-7D6A52EA4E92}" presName="parTx" presStyleLbl="alignNode1" presStyleIdx="1" presStyleCnt="3">
        <dgm:presLayoutVars>
          <dgm:chMax val="0"/>
          <dgm:chPref val="0"/>
          <dgm:bulletEnabled val="1"/>
        </dgm:presLayoutVars>
      </dgm:prSet>
      <dgm:spPr/>
    </dgm:pt>
    <dgm:pt modelId="{319259CF-8BAE-44C2-BDC4-D813AE003D89}" type="pres">
      <dgm:prSet presAssocID="{CCCE591C-E215-4F9A-83B9-7D6A52EA4E92}" presName="desTx" presStyleLbl="alignAccFollowNode1" presStyleIdx="1" presStyleCnt="3">
        <dgm:presLayoutVars>
          <dgm:bulletEnabled val="1"/>
        </dgm:presLayoutVars>
      </dgm:prSet>
      <dgm:spPr/>
    </dgm:pt>
    <dgm:pt modelId="{B158D434-3E73-45D6-9714-FF087163280C}" type="pres">
      <dgm:prSet presAssocID="{88EB57C1-4CBF-416A-B7D9-435E531F3385}" presName="space" presStyleCnt="0"/>
      <dgm:spPr/>
    </dgm:pt>
    <dgm:pt modelId="{7EBF0090-183A-440A-83E6-3AB944456F3B}" type="pres">
      <dgm:prSet presAssocID="{CF6C0985-2E68-44EF-B27C-CFB7EB3ADD20}" presName="composite" presStyleCnt="0"/>
      <dgm:spPr/>
    </dgm:pt>
    <dgm:pt modelId="{A424BF9B-2741-48C6-B96C-479CA252C85E}" type="pres">
      <dgm:prSet presAssocID="{CF6C0985-2E68-44EF-B27C-CFB7EB3ADD20}" presName="parTx" presStyleLbl="alignNode1" presStyleIdx="2" presStyleCnt="3">
        <dgm:presLayoutVars>
          <dgm:chMax val="0"/>
          <dgm:chPref val="0"/>
          <dgm:bulletEnabled val="1"/>
        </dgm:presLayoutVars>
      </dgm:prSet>
      <dgm:spPr/>
    </dgm:pt>
    <dgm:pt modelId="{2F305261-767F-4F05-90AA-C3EE2C13B137}" type="pres">
      <dgm:prSet presAssocID="{CF6C0985-2E68-44EF-B27C-CFB7EB3ADD20}" presName="desTx" presStyleLbl="alignAccFollowNode1" presStyleIdx="2" presStyleCnt="3">
        <dgm:presLayoutVars>
          <dgm:bulletEnabled val="1"/>
        </dgm:presLayoutVars>
      </dgm:prSet>
      <dgm:spPr/>
    </dgm:pt>
  </dgm:ptLst>
  <dgm:cxnLst>
    <dgm:cxn modelId="{9ED8A909-0CA1-4284-B2DE-30DD3EB7A44E}" type="presOf" srcId="{98F176F3-FC7C-4AB8-9A5B-E833A2EABB52}" destId="{319259CF-8BAE-44C2-BDC4-D813AE003D89}" srcOrd="0" destOrd="0" presId="urn:microsoft.com/office/officeart/2005/8/layout/hList1"/>
    <dgm:cxn modelId="{2238E32E-9B57-4986-8CDE-58222789B710}" srcId="{CF6C0985-2E68-44EF-B27C-CFB7EB3ADD20}" destId="{444869DC-2797-4364-82DF-57B43ABB12F3}" srcOrd="0" destOrd="0" parTransId="{19A77551-61FB-46A4-A345-8467BA55955F}" sibTransId="{A967F1DA-1A70-4A25-8B5E-0F3AB2A59A36}"/>
    <dgm:cxn modelId="{F52EEB3B-A235-439E-AD86-BE3AE31A12CD}" type="presOf" srcId="{943D3934-2479-42D8-BF08-87AA14E79F7D}" destId="{2F305261-767F-4F05-90AA-C3EE2C13B137}" srcOrd="0" destOrd="1" presId="urn:microsoft.com/office/officeart/2005/8/layout/hList1"/>
    <dgm:cxn modelId="{F9927A60-6AF5-4937-B502-6E5A61079B73}" srcId="{89D1764D-EA4D-4765-9A0B-6BF7673BED13}" destId="{4F668582-DBF1-482C-884B-649C17D4E5D9}" srcOrd="1" destOrd="0" parTransId="{54841489-CD4A-4DFA-BD69-108C1D9C59BC}" sibTransId="{C817AB05-032C-4193-883A-7B12325C2310}"/>
    <dgm:cxn modelId="{761D8261-DFAA-4B6C-B660-E7B7482ABABB}" type="presOf" srcId="{4F668582-DBF1-482C-884B-649C17D4E5D9}" destId="{B4520699-B1A4-4BAB-B8F3-7B2F65AAD3C7}" srcOrd="0" destOrd="1" presId="urn:microsoft.com/office/officeart/2005/8/layout/hList1"/>
    <dgm:cxn modelId="{0940B14C-A2D3-4324-826B-5188993732BD}" type="presOf" srcId="{CCCE591C-E215-4F9A-83B9-7D6A52EA4E92}" destId="{A573F497-0FEB-4BA7-8E3E-D4CC6993B287}" srcOrd="0" destOrd="0" presId="urn:microsoft.com/office/officeart/2005/8/layout/hList1"/>
    <dgm:cxn modelId="{FA96D678-4B3D-45F0-888E-53F1C2CAC3FA}" srcId="{80AB5E67-F719-4A17-9793-E824BE1DAF7B}" destId="{89D1764D-EA4D-4765-9A0B-6BF7673BED13}" srcOrd="0" destOrd="0" parTransId="{26315BA5-D68A-4576-8BEF-AF3266831A36}" sibTransId="{1E8037E7-2669-4E8F-828D-2D64BCDDB21A}"/>
    <dgm:cxn modelId="{4946F68E-5EBB-4A36-8DD8-46FBCE3131CA}" type="presOf" srcId="{7AC9FC6B-F99E-4368-9822-990EADE33251}" destId="{2F305261-767F-4F05-90AA-C3EE2C13B137}" srcOrd="0" destOrd="2" presId="urn:microsoft.com/office/officeart/2005/8/layout/hList1"/>
    <dgm:cxn modelId="{40079494-8CD9-46F9-BD18-4FB8070F9F65}" srcId="{CF6C0985-2E68-44EF-B27C-CFB7EB3ADD20}" destId="{943D3934-2479-42D8-BF08-87AA14E79F7D}" srcOrd="1" destOrd="0" parTransId="{BAE9CA6F-8835-44BF-806F-1CF5B387E2E5}" sibTransId="{7EE1E7EC-A4E4-4CC9-92FB-C63C38E76CE7}"/>
    <dgm:cxn modelId="{D8DD7495-84FB-472F-BE68-EA03F7BD393A}" type="presOf" srcId="{89D1764D-EA4D-4765-9A0B-6BF7673BED13}" destId="{1E60C605-A615-4CAC-A53B-11BBD37AD8F1}" srcOrd="0" destOrd="0" presId="urn:microsoft.com/office/officeart/2005/8/layout/hList1"/>
    <dgm:cxn modelId="{348C8F9E-820A-4819-85D3-4DBFE259D464}" srcId="{CCCE591C-E215-4F9A-83B9-7D6A52EA4E92}" destId="{98F176F3-FC7C-4AB8-9A5B-E833A2EABB52}" srcOrd="0" destOrd="0" parTransId="{A12C912F-C7F8-47E6-B9A4-EB9FE0DE8E91}" sibTransId="{985169E5-B64D-4384-B206-7BFA9DFE89DD}"/>
    <dgm:cxn modelId="{ABA2249F-A193-4464-A402-A137EE78716D}" type="presOf" srcId="{F8691205-914E-4E99-AF98-0C4CE1FFDD9F}" destId="{B4520699-B1A4-4BAB-B8F3-7B2F65AAD3C7}" srcOrd="0" destOrd="0" presId="urn:microsoft.com/office/officeart/2005/8/layout/hList1"/>
    <dgm:cxn modelId="{948539B7-D263-46B4-A126-AE7869D45DD0}" type="presOf" srcId="{80AB5E67-F719-4A17-9793-E824BE1DAF7B}" destId="{EEB6BC22-BDDD-4EEB-A7A1-2603560AC490}" srcOrd="0" destOrd="0" presId="urn:microsoft.com/office/officeart/2005/8/layout/hList1"/>
    <dgm:cxn modelId="{06A2FEC6-B746-485D-97B0-3CA903F40C44}" type="presOf" srcId="{A4765121-8153-494B-A215-2B9EB02E89F0}" destId="{319259CF-8BAE-44C2-BDC4-D813AE003D89}" srcOrd="0" destOrd="1" presId="urn:microsoft.com/office/officeart/2005/8/layout/hList1"/>
    <dgm:cxn modelId="{1EC118C9-FBB2-4702-AEE7-845DFD48415B}" srcId="{80AB5E67-F719-4A17-9793-E824BE1DAF7B}" destId="{CCCE591C-E215-4F9A-83B9-7D6A52EA4E92}" srcOrd="1" destOrd="0" parTransId="{0E05CCB1-78B6-41D8-A439-32F848008B07}" sibTransId="{88EB57C1-4CBF-416A-B7D9-435E531F3385}"/>
    <dgm:cxn modelId="{3CB3FECD-9808-49F1-9F0B-77C1AFA0D2B3}" srcId="{CCCE591C-E215-4F9A-83B9-7D6A52EA4E92}" destId="{A4765121-8153-494B-A215-2B9EB02E89F0}" srcOrd="1" destOrd="0" parTransId="{F46FCE08-1B7B-4423-B485-1968CF4CF173}" sibTransId="{B61172A7-3035-4D33-A7A7-231D3C071B78}"/>
    <dgm:cxn modelId="{B54D90D1-61A9-4536-B13B-C4F689300D67}" srcId="{80AB5E67-F719-4A17-9793-E824BE1DAF7B}" destId="{CF6C0985-2E68-44EF-B27C-CFB7EB3ADD20}" srcOrd="2" destOrd="0" parTransId="{1FFEA9F3-C1D9-417E-8C69-59C1E6AE2A7E}" sibTransId="{E47BB6E3-5505-40E2-8E07-0DD24D88CA1D}"/>
    <dgm:cxn modelId="{D15F42DA-3275-4663-82D4-DFD4531180A3}" type="presOf" srcId="{CF6C0985-2E68-44EF-B27C-CFB7EB3ADD20}" destId="{A424BF9B-2741-48C6-B96C-479CA252C85E}" srcOrd="0" destOrd="0" presId="urn:microsoft.com/office/officeart/2005/8/layout/hList1"/>
    <dgm:cxn modelId="{D2F7FFDD-D221-48EC-A28F-0CF7189817B8}" type="presOf" srcId="{444869DC-2797-4364-82DF-57B43ABB12F3}" destId="{2F305261-767F-4F05-90AA-C3EE2C13B137}" srcOrd="0" destOrd="0" presId="urn:microsoft.com/office/officeart/2005/8/layout/hList1"/>
    <dgm:cxn modelId="{F15D66F0-D3AB-4BC2-AD70-81C73B1D2D1D}" srcId="{CF6C0985-2E68-44EF-B27C-CFB7EB3ADD20}" destId="{7AC9FC6B-F99E-4368-9822-990EADE33251}" srcOrd="2" destOrd="0" parTransId="{C00B8911-26C7-4212-82FD-354364D3D6D8}" sibTransId="{DA3076BF-2D60-49A5-9D6A-4B287C6CA527}"/>
    <dgm:cxn modelId="{73D848F1-89E0-499D-85B4-4C8CBA771A36}" srcId="{89D1764D-EA4D-4765-9A0B-6BF7673BED13}" destId="{F8691205-914E-4E99-AF98-0C4CE1FFDD9F}" srcOrd="0" destOrd="0" parTransId="{27289529-1F0A-4207-864B-ACB7C9B46A6C}" sibTransId="{572178A3-DE2C-4BBA-96D8-8FEDC3AFEFAE}"/>
    <dgm:cxn modelId="{DC3C2E6A-E738-4AF9-A534-3E4352C0D771}" type="presParOf" srcId="{EEB6BC22-BDDD-4EEB-A7A1-2603560AC490}" destId="{224D679B-FE81-43FB-8A26-1573F520D471}" srcOrd="0" destOrd="0" presId="urn:microsoft.com/office/officeart/2005/8/layout/hList1"/>
    <dgm:cxn modelId="{BF54DA35-A115-40EA-A6EE-6CA3BE32EAB1}" type="presParOf" srcId="{224D679B-FE81-43FB-8A26-1573F520D471}" destId="{1E60C605-A615-4CAC-A53B-11BBD37AD8F1}" srcOrd="0" destOrd="0" presId="urn:microsoft.com/office/officeart/2005/8/layout/hList1"/>
    <dgm:cxn modelId="{BC798766-013C-4903-9EBF-47D838A79079}" type="presParOf" srcId="{224D679B-FE81-43FB-8A26-1573F520D471}" destId="{B4520699-B1A4-4BAB-B8F3-7B2F65AAD3C7}" srcOrd="1" destOrd="0" presId="urn:microsoft.com/office/officeart/2005/8/layout/hList1"/>
    <dgm:cxn modelId="{EE8DB7FA-A863-401B-8F32-9F2E5427B086}" type="presParOf" srcId="{EEB6BC22-BDDD-4EEB-A7A1-2603560AC490}" destId="{7EE8689F-FC61-46C3-9DFD-FA9D68822203}" srcOrd="1" destOrd="0" presId="urn:microsoft.com/office/officeart/2005/8/layout/hList1"/>
    <dgm:cxn modelId="{66EB4085-7E9C-48CE-A5A2-0B06C40D7CBD}" type="presParOf" srcId="{EEB6BC22-BDDD-4EEB-A7A1-2603560AC490}" destId="{733FC10C-A90D-452A-A8C6-9EB8A5188492}" srcOrd="2" destOrd="0" presId="urn:microsoft.com/office/officeart/2005/8/layout/hList1"/>
    <dgm:cxn modelId="{3D9BDB4B-5A63-4BA2-83BE-CD209799967E}" type="presParOf" srcId="{733FC10C-A90D-452A-A8C6-9EB8A5188492}" destId="{A573F497-0FEB-4BA7-8E3E-D4CC6993B287}" srcOrd="0" destOrd="0" presId="urn:microsoft.com/office/officeart/2005/8/layout/hList1"/>
    <dgm:cxn modelId="{C2C2EDD8-7202-473B-82BD-4523C40B1C0C}" type="presParOf" srcId="{733FC10C-A90D-452A-A8C6-9EB8A5188492}" destId="{319259CF-8BAE-44C2-BDC4-D813AE003D89}" srcOrd="1" destOrd="0" presId="urn:microsoft.com/office/officeart/2005/8/layout/hList1"/>
    <dgm:cxn modelId="{AF587264-4539-4CB9-B532-B925D5A4C60C}" type="presParOf" srcId="{EEB6BC22-BDDD-4EEB-A7A1-2603560AC490}" destId="{B158D434-3E73-45D6-9714-FF087163280C}" srcOrd="3" destOrd="0" presId="urn:microsoft.com/office/officeart/2005/8/layout/hList1"/>
    <dgm:cxn modelId="{ADA826E5-58F7-4EAE-AD7A-6B7EE9FDAC95}" type="presParOf" srcId="{EEB6BC22-BDDD-4EEB-A7A1-2603560AC490}" destId="{7EBF0090-183A-440A-83E6-3AB944456F3B}" srcOrd="4" destOrd="0" presId="urn:microsoft.com/office/officeart/2005/8/layout/hList1"/>
    <dgm:cxn modelId="{7EDD3BD0-6DB5-42C9-8A71-89E5AA47F421}" type="presParOf" srcId="{7EBF0090-183A-440A-83E6-3AB944456F3B}" destId="{A424BF9B-2741-48C6-B96C-479CA252C85E}" srcOrd="0" destOrd="0" presId="urn:microsoft.com/office/officeart/2005/8/layout/hList1"/>
    <dgm:cxn modelId="{F95F1EAC-5C28-4377-848B-D9113D53B1C9}" type="presParOf" srcId="{7EBF0090-183A-440A-83E6-3AB944456F3B}" destId="{2F305261-767F-4F05-90AA-C3EE2C13B13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29263-20A5-4331-AA92-19A3B37714CB}"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B98AFDAF-2978-4A1E-A5D8-D251E12E178A}">
      <dgm:prSet/>
      <dgm:spPr/>
      <dgm:t>
        <a:bodyPr/>
        <a:lstStyle/>
        <a:p>
          <a:r>
            <a:rPr lang="en-US"/>
            <a:t>Promotion depends on the number of credits!</a:t>
          </a:r>
        </a:p>
      </dgm:t>
    </dgm:pt>
    <dgm:pt modelId="{8362529B-CDD8-4981-8A2D-819C6287EA05}" type="parTrans" cxnId="{4089A92D-08B2-4FB5-9ECB-133593B3E76F}">
      <dgm:prSet/>
      <dgm:spPr/>
      <dgm:t>
        <a:bodyPr/>
        <a:lstStyle/>
        <a:p>
          <a:endParaRPr lang="en-US"/>
        </a:p>
      </dgm:t>
    </dgm:pt>
    <dgm:pt modelId="{1AA98B0A-2A46-4531-8082-FDB47A4959CF}" type="sibTrans" cxnId="{4089A92D-08B2-4FB5-9ECB-133593B3E76F}">
      <dgm:prSet/>
      <dgm:spPr/>
      <dgm:t>
        <a:bodyPr/>
        <a:lstStyle/>
        <a:p>
          <a:endParaRPr lang="en-US"/>
        </a:p>
      </dgm:t>
    </dgm:pt>
    <dgm:pt modelId="{8165E658-EDC2-410F-81ED-E5990F98CA1F}">
      <dgm:prSet/>
      <dgm:spPr/>
      <dgm:t>
        <a:bodyPr/>
        <a:lstStyle/>
        <a:p>
          <a:r>
            <a:rPr lang="en-US">
              <a:solidFill>
                <a:schemeClr val="accent1"/>
              </a:solidFill>
            </a:rPr>
            <a:t>10</a:t>
          </a:r>
          <a:r>
            <a:rPr lang="en-US" baseline="30000">
              <a:solidFill>
                <a:schemeClr val="accent1"/>
              </a:solidFill>
            </a:rPr>
            <a:t>th</a:t>
          </a:r>
          <a:r>
            <a:rPr lang="en-US">
              <a:solidFill>
                <a:schemeClr val="accent1"/>
              </a:solidFill>
            </a:rPr>
            <a:t> Grade</a:t>
          </a:r>
          <a:r>
            <a:rPr lang="en-US"/>
            <a:t>: 5.0 Credits</a:t>
          </a:r>
        </a:p>
      </dgm:t>
    </dgm:pt>
    <dgm:pt modelId="{51006504-FF29-46D7-BD1F-E589134852EC}" type="parTrans" cxnId="{8EB9FA90-D7AD-49A5-BC9E-087A45B5BBE3}">
      <dgm:prSet/>
      <dgm:spPr/>
      <dgm:t>
        <a:bodyPr/>
        <a:lstStyle/>
        <a:p>
          <a:endParaRPr lang="en-US"/>
        </a:p>
      </dgm:t>
    </dgm:pt>
    <dgm:pt modelId="{2DF792D4-B1A8-4F34-9616-D1E5DA1CFBAD}" type="sibTrans" cxnId="{8EB9FA90-D7AD-49A5-BC9E-087A45B5BBE3}">
      <dgm:prSet/>
      <dgm:spPr/>
      <dgm:t>
        <a:bodyPr/>
        <a:lstStyle/>
        <a:p>
          <a:endParaRPr lang="en-US"/>
        </a:p>
      </dgm:t>
    </dgm:pt>
    <dgm:pt modelId="{896C2C1B-F145-459E-A1AD-B3F62FDF4072}">
      <dgm:prSet/>
      <dgm:spPr/>
      <dgm:t>
        <a:bodyPr/>
        <a:lstStyle/>
        <a:p>
          <a:r>
            <a:rPr lang="en-US">
              <a:solidFill>
                <a:schemeClr val="accent1"/>
              </a:solidFill>
            </a:rPr>
            <a:t>11</a:t>
          </a:r>
          <a:r>
            <a:rPr lang="en-US" baseline="30000">
              <a:solidFill>
                <a:schemeClr val="accent1"/>
              </a:solidFill>
            </a:rPr>
            <a:t>th</a:t>
          </a:r>
          <a:r>
            <a:rPr lang="en-US">
              <a:solidFill>
                <a:schemeClr val="accent1"/>
              </a:solidFill>
            </a:rPr>
            <a:t> Grade</a:t>
          </a:r>
          <a:r>
            <a:rPr lang="en-US"/>
            <a:t>: 11.0 Credits</a:t>
          </a:r>
        </a:p>
      </dgm:t>
    </dgm:pt>
    <dgm:pt modelId="{3AB91BD8-503B-4D36-BA52-B14D732EF5F8}" type="parTrans" cxnId="{AE5EA51A-BF1D-46AD-AB9F-0F3ABC2BA76A}">
      <dgm:prSet/>
      <dgm:spPr/>
      <dgm:t>
        <a:bodyPr/>
        <a:lstStyle/>
        <a:p>
          <a:endParaRPr lang="en-US"/>
        </a:p>
      </dgm:t>
    </dgm:pt>
    <dgm:pt modelId="{519A372E-84AD-47D5-AB62-75531090613B}" type="sibTrans" cxnId="{AE5EA51A-BF1D-46AD-AB9F-0F3ABC2BA76A}">
      <dgm:prSet/>
      <dgm:spPr/>
      <dgm:t>
        <a:bodyPr/>
        <a:lstStyle/>
        <a:p>
          <a:endParaRPr lang="en-US"/>
        </a:p>
      </dgm:t>
    </dgm:pt>
    <dgm:pt modelId="{4CFCD326-34F1-49BE-8217-D9179F4D3221}">
      <dgm:prSet/>
      <dgm:spPr/>
      <dgm:t>
        <a:bodyPr/>
        <a:lstStyle/>
        <a:p>
          <a:r>
            <a:rPr lang="en-US">
              <a:solidFill>
                <a:schemeClr val="accent1"/>
              </a:solidFill>
            </a:rPr>
            <a:t>12</a:t>
          </a:r>
          <a:r>
            <a:rPr lang="en-US" baseline="30000">
              <a:solidFill>
                <a:schemeClr val="accent1"/>
              </a:solidFill>
            </a:rPr>
            <a:t>th</a:t>
          </a:r>
          <a:r>
            <a:rPr lang="en-US">
              <a:solidFill>
                <a:schemeClr val="accent1"/>
              </a:solidFill>
            </a:rPr>
            <a:t> Grade</a:t>
          </a:r>
          <a:r>
            <a:rPr lang="en-US"/>
            <a:t>: 17.0 Credits </a:t>
          </a:r>
        </a:p>
      </dgm:t>
    </dgm:pt>
    <dgm:pt modelId="{CAD2290D-751F-40A6-BEA5-0C28ABF8DF13}" type="parTrans" cxnId="{44834CC8-BC3E-4C11-8C4C-CF9167EC9091}">
      <dgm:prSet/>
      <dgm:spPr/>
      <dgm:t>
        <a:bodyPr/>
        <a:lstStyle/>
        <a:p>
          <a:endParaRPr lang="en-US"/>
        </a:p>
      </dgm:t>
    </dgm:pt>
    <dgm:pt modelId="{52AADC08-3D55-4701-978C-98F6967275BD}" type="sibTrans" cxnId="{44834CC8-BC3E-4C11-8C4C-CF9167EC9091}">
      <dgm:prSet/>
      <dgm:spPr/>
      <dgm:t>
        <a:bodyPr/>
        <a:lstStyle/>
        <a:p>
          <a:endParaRPr lang="en-US"/>
        </a:p>
      </dgm:t>
    </dgm:pt>
    <dgm:pt modelId="{2B39BBB8-6004-4B85-8EC1-0D81A62EB743}" type="pres">
      <dgm:prSet presAssocID="{84029263-20A5-4331-AA92-19A3B37714CB}" presName="vert0" presStyleCnt="0">
        <dgm:presLayoutVars>
          <dgm:dir/>
          <dgm:animOne val="branch"/>
          <dgm:animLvl val="lvl"/>
        </dgm:presLayoutVars>
      </dgm:prSet>
      <dgm:spPr/>
    </dgm:pt>
    <dgm:pt modelId="{246B46F9-9767-4FC5-8883-E563D5D2EC85}" type="pres">
      <dgm:prSet presAssocID="{B98AFDAF-2978-4A1E-A5D8-D251E12E178A}" presName="thickLine" presStyleLbl="alignNode1" presStyleIdx="0" presStyleCnt="4"/>
      <dgm:spPr/>
    </dgm:pt>
    <dgm:pt modelId="{D9CB355F-45A3-4607-8F17-3034AF4E3A3D}" type="pres">
      <dgm:prSet presAssocID="{B98AFDAF-2978-4A1E-A5D8-D251E12E178A}" presName="horz1" presStyleCnt="0"/>
      <dgm:spPr/>
    </dgm:pt>
    <dgm:pt modelId="{12483F6B-A6D6-4629-9C92-96B7D944C830}" type="pres">
      <dgm:prSet presAssocID="{B98AFDAF-2978-4A1E-A5D8-D251E12E178A}" presName="tx1" presStyleLbl="revTx" presStyleIdx="0" presStyleCnt="4"/>
      <dgm:spPr/>
    </dgm:pt>
    <dgm:pt modelId="{97FA25D8-3136-4D83-A9AE-E24186C08532}" type="pres">
      <dgm:prSet presAssocID="{B98AFDAF-2978-4A1E-A5D8-D251E12E178A}" presName="vert1" presStyleCnt="0"/>
      <dgm:spPr/>
    </dgm:pt>
    <dgm:pt modelId="{51395530-B853-422F-A653-BFE75A46F986}" type="pres">
      <dgm:prSet presAssocID="{8165E658-EDC2-410F-81ED-E5990F98CA1F}" presName="thickLine" presStyleLbl="alignNode1" presStyleIdx="1" presStyleCnt="4"/>
      <dgm:spPr/>
    </dgm:pt>
    <dgm:pt modelId="{A120CEFC-0EE8-4652-8121-E91712A46764}" type="pres">
      <dgm:prSet presAssocID="{8165E658-EDC2-410F-81ED-E5990F98CA1F}" presName="horz1" presStyleCnt="0"/>
      <dgm:spPr/>
    </dgm:pt>
    <dgm:pt modelId="{D1AAA089-07EA-4159-BC0A-37D5E44264AE}" type="pres">
      <dgm:prSet presAssocID="{8165E658-EDC2-410F-81ED-E5990F98CA1F}" presName="tx1" presStyleLbl="revTx" presStyleIdx="1" presStyleCnt="4"/>
      <dgm:spPr/>
    </dgm:pt>
    <dgm:pt modelId="{5643542D-7753-4E20-A26E-81DE452A26C7}" type="pres">
      <dgm:prSet presAssocID="{8165E658-EDC2-410F-81ED-E5990F98CA1F}" presName="vert1" presStyleCnt="0"/>
      <dgm:spPr/>
    </dgm:pt>
    <dgm:pt modelId="{37C123AA-0CC5-4523-9CEC-0355473E4757}" type="pres">
      <dgm:prSet presAssocID="{896C2C1B-F145-459E-A1AD-B3F62FDF4072}" presName="thickLine" presStyleLbl="alignNode1" presStyleIdx="2" presStyleCnt="4"/>
      <dgm:spPr/>
    </dgm:pt>
    <dgm:pt modelId="{7B2DE6E3-712D-4151-AF27-7F442DAC5680}" type="pres">
      <dgm:prSet presAssocID="{896C2C1B-F145-459E-A1AD-B3F62FDF4072}" presName="horz1" presStyleCnt="0"/>
      <dgm:spPr/>
    </dgm:pt>
    <dgm:pt modelId="{5DA1B073-92D2-461E-A7CD-25D9BDAAFD71}" type="pres">
      <dgm:prSet presAssocID="{896C2C1B-F145-459E-A1AD-B3F62FDF4072}" presName="tx1" presStyleLbl="revTx" presStyleIdx="2" presStyleCnt="4"/>
      <dgm:spPr/>
    </dgm:pt>
    <dgm:pt modelId="{B5134D89-F948-4F3B-821F-BEFA91A04A01}" type="pres">
      <dgm:prSet presAssocID="{896C2C1B-F145-459E-A1AD-B3F62FDF4072}" presName="vert1" presStyleCnt="0"/>
      <dgm:spPr/>
    </dgm:pt>
    <dgm:pt modelId="{AAD08DD2-2796-4962-89D2-0CAF8C64D355}" type="pres">
      <dgm:prSet presAssocID="{4CFCD326-34F1-49BE-8217-D9179F4D3221}" presName="thickLine" presStyleLbl="alignNode1" presStyleIdx="3" presStyleCnt="4"/>
      <dgm:spPr/>
    </dgm:pt>
    <dgm:pt modelId="{90DFAF58-47AB-4C30-B414-9E86A0AF161E}" type="pres">
      <dgm:prSet presAssocID="{4CFCD326-34F1-49BE-8217-D9179F4D3221}" presName="horz1" presStyleCnt="0"/>
      <dgm:spPr/>
    </dgm:pt>
    <dgm:pt modelId="{609E1EE1-482D-4CE2-8721-1583E33F9E94}" type="pres">
      <dgm:prSet presAssocID="{4CFCD326-34F1-49BE-8217-D9179F4D3221}" presName="tx1" presStyleLbl="revTx" presStyleIdx="3" presStyleCnt="4"/>
      <dgm:spPr/>
    </dgm:pt>
    <dgm:pt modelId="{DE2E54F4-316F-4FD9-9194-CCB46F5C0099}" type="pres">
      <dgm:prSet presAssocID="{4CFCD326-34F1-49BE-8217-D9179F4D3221}" presName="vert1" presStyleCnt="0"/>
      <dgm:spPr/>
    </dgm:pt>
  </dgm:ptLst>
  <dgm:cxnLst>
    <dgm:cxn modelId="{AE5EA51A-BF1D-46AD-AB9F-0F3ABC2BA76A}" srcId="{84029263-20A5-4331-AA92-19A3B37714CB}" destId="{896C2C1B-F145-459E-A1AD-B3F62FDF4072}" srcOrd="2" destOrd="0" parTransId="{3AB91BD8-503B-4D36-BA52-B14D732EF5F8}" sibTransId="{519A372E-84AD-47D5-AB62-75531090613B}"/>
    <dgm:cxn modelId="{9714B12B-96A5-4D2C-A845-E00964D19E9C}" type="presOf" srcId="{4CFCD326-34F1-49BE-8217-D9179F4D3221}" destId="{609E1EE1-482D-4CE2-8721-1583E33F9E94}" srcOrd="0" destOrd="0" presId="urn:microsoft.com/office/officeart/2008/layout/LinedList"/>
    <dgm:cxn modelId="{4089A92D-08B2-4FB5-9ECB-133593B3E76F}" srcId="{84029263-20A5-4331-AA92-19A3B37714CB}" destId="{B98AFDAF-2978-4A1E-A5D8-D251E12E178A}" srcOrd="0" destOrd="0" parTransId="{8362529B-CDD8-4981-8A2D-819C6287EA05}" sibTransId="{1AA98B0A-2A46-4531-8082-FDB47A4959CF}"/>
    <dgm:cxn modelId="{0A49A430-9257-4AD1-BBBA-0C9879840379}" type="presOf" srcId="{896C2C1B-F145-459E-A1AD-B3F62FDF4072}" destId="{5DA1B073-92D2-461E-A7CD-25D9BDAAFD71}" srcOrd="0" destOrd="0" presId="urn:microsoft.com/office/officeart/2008/layout/LinedList"/>
    <dgm:cxn modelId="{F46F9F44-0201-4AFC-ACF6-14C440BCDB01}" type="presOf" srcId="{8165E658-EDC2-410F-81ED-E5990F98CA1F}" destId="{D1AAA089-07EA-4159-BC0A-37D5E44264AE}" srcOrd="0" destOrd="0" presId="urn:microsoft.com/office/officeart/2008/layout/LinedList"/>
    <dgm:cxn modelId="{13345A6F-094F-4BDB-9D51-2CE3E41E5B1A}" type="presOf" srcId="{84029263-20A5-4331-AA92-19A3B37714CB}" destId="{2B39BBB8-6004-4B85-8EC1-0D81A62EB743}" srcOrd="0" destOrd="0" presId="urn:microsoft.com/office/officeart/2008/layout/LinedList"/>
    <dgm:cxn modelId="{F13D0557-AFF7-4052-A3BD-FBA05C4DCC93}" type="presOf" srcId="{B98AFDAF-2978-4A1E-A5D8-D251E12E178A}" destId="{12483F6B-A6D6-4629-9C92-96B7D944C830}" srcOrd="0" destOrd="0" presId="urn:microsoft.com/office/officeart/2008/layout/LinedList"/>
    <dgm:cxn modelId="{8EB9FA90-D7AD-49A5-BC9E-087A45B5BBE3}" srcId="{84029263-20A5-4331-AA92-19A3B37714CB}" destId="{8165E658-EDC2-410F-81ED-E5990F98CA1F}" srcOrd="1" destOrd="0" parTransId="{51006504-FF29-46D7-BD1F-E589134852EC}" sibTransId="{2DF792D4-B1A8-4F34-9616-D1E5DA1CFBAD}"/>
    <dgm:cxn modelId="{44834CC8-BC3E-4C11-8C4C-CF9167EC9091}" srcId="{84029263-20A5-4331-AA92-19A3B37714CB}" destId="{4CFCD326-34F1-49BE-8217-D9179F4D3221}" srcOrd="3" destOrd="0" parTransId="{CAD2290D-751F-40A6-BEA5-0C28ABF8DF13}" sibTransId="{52AADC08-3D55-4701-978C-98F6967275BD}"/>
    <dgm:cxn modelId="{42223854-34CF-4DBB-9020-F70C9306565F}" type="presParOf" srcId="{2B39BBB8-6004-4B85-8EC1-0D81A62EB743}" destId="{246B46F9-9767-4FC5-8883-E563D5D2EC85}" srcOrd="0" destOrd="0" presId="urn:microsoft.com/office/officeart/2008/layout/LinedList"/>
    <dgm:cxn modelId="{38BE6FCA-C8C9-4736-9BBB-EDE2931580C5}" type="presParOf" srcId="{2B39BBB8-6004-4B85-8EC1-0D81A62EB743}" destId="{D9CB355F-45A3-4607-8F17-3034AF4E3A3D}" srcOrd="1" destOrd="0" presId="urn:microsoft.com/office/officeart/2008/layout/LinedList"/>
    <dgm:cxn modelId="{ED2727D4-684B-40FE-A228-3FB0E369B019}" type="presParOf" srcId="{D9CB355F-45A3-4607-8F17-3034AF4E3A3D}" destId="{12483F6B-A6D6-4629-9C92-96B7D944C830}" srcOrd="0" destOrd="0" presId="urn:microsoft.com/office/officeart/2008/layout/LinedList"/>
    <dgm:cxn modelId="{D170B7BC-DFC8-4C1C-9EEB-E9B43C6950F8}" type="presParOf" srcId="{D9CB355F-45A3-4607-8F17-3034AF4E3A3D}" destId="{97FA25D8-3136-4D83-A9AE-E24186C08532}" srcOrd="1" destOrd="0" presId="urn:microsoft.com/office/officeart/2008/layout/LinedList"/>
    <dgm:cxn modelId="{F6FF4882-ACC7-4C96-8945-E0F555C19F94}" type="presParOf" srcId="{2B39BBB8-6004-4B85-8EC1-0D81A62EB743}" destId="{51395530-B853-422F-A653-BFE75A46F986}" srcOrd="2" destOrd="0" presId="urn:microsoft.com/office/officeart/2008/layout/LinedList"/>
    <dgm:cxn modelId="{AB747AEB-7E75-4FC2-A227-0CB41E4B5392}" type="presParOf" srcId="{2B39BBB8-6004-4B85-8EC1-0D81A62EB743}" destId="{A120CEFC-0EE8-4652-8121-E91712A46764}" srcOrd="3" destOrd="0" presId="urn:microsoft.com/office/officeart/2008/layout/LinedList"/>
    <dgm:cxn modelId="{CBC2B923-F18C-465F-A235-B5C32BD0B06F}" type="presParOf" srcId="{A120CEFC-0EE8-4652-8121-E91712A46764}" destId="{D1AAA089-07EA-4159-BC0A-37D5E44264AE}" srcOrd="0" destOrd="0" presId="urn:microsoft.com/office/officeart/2008/layout/LinedList"/>
    <dgm:cxn modelId="{207813D2-87AB-4A85-B4AF-A57D9834ABAE}" type="presParOf" srcId="{A120CEFC-0EE8-4652-8121-E91712A46764}" destId="{5643542D-7753-4E20-A26E-81DE452A26C7}" srcOrd="1" destOrd="0" presId="urn:microsoft.com/office/officeart/2008/layout/LinedList"/>
    <dgm:cxn modelId="{B4C6FD09-EC8D-4EFB-8B30-1FE88B66A9D0}" type="presParOf" srcId="{2B39BBB8-6004-4B85-8EC1-0D81A62EB743}" destId="{37C123AA-0CC5-4523-9CEC-0355473E4757}" srcOrd="4" destOrd="0" presId="urn:microsoft.com/office/officeart/2008/layout/LinedList"/>
    <dgm:cxn modelId="{2B99B2D2-22CD-4D4D-B7CC-9F0B3DF7E007}" type="presParOf" srcId="{2B39BBB8-6004-4B85-8EC1-0D81A62EB743}" destId="{7B2DE6E3-712D-4151-AF27-7F442DAC5680}" srcOrd="5" destOrd="0" presId="urn:microsoft.com/office/officeart/2008/layout/LinedList"/>
    <dgm:cxn modelId="{10722839-252E-4166-9A65-96E246588849}" type="presParOf" srcId="{7B2DE6E3-712D-4151-AF27-7F442DAC5680}" destId="{5DA1B073-92D2-461E-A7CD-25D9BDAAFD71}" srcOrd="0" destOrd="0" presId="urn:microsoft.com/office/officeart/2008/layout/LinedList"/>
    <dgm:cxn modelId="{7CC62AE1-3CA2-4D88-B28F-E4C0574975AE}" type="presParOf" srcId="{7B2DE6E3-712D-4151-AF27-7F442DAC5680}" destId="{B5134D89-F948-4F3B-821F-BEFA91A04A01}" srcOrd="1" destOrd="0" presId="urn:microsoft.com/office/officeart/2008/layout/LinedList"/>
    <dgm:cxn modelId="{C03670C0-6CC0-4DB0-898B-37354D47FB0F}" type="presParOf" srcId="{2B39BBB8-6004-4B85-8EC1-0D81A62EB743}" destId="{AAD08DD2-2796-4962-89D2-0CAF8C64D355}" srcOrd="6" destOrd="0" presId="urn:microsoft.com/office/officeart/2008/layout/LinedList"/>
    <dgm:cxn modelId="{60B5743C-0110-4B07-91C2-5F1C3DE0B914}" type="presParOf" srcId="{2B39BBB8-6004-4B85-8EC1-0D81A62EB743}" destId="{90DFAF58-47AB-4C30-B414-9E86A0AF161E}" srcOrd="7" destOrd="0" presId="urn:microsoft.com/office/officeart/2008/layout/LinedList"/>
    <dgm:cxn modelId="{D9A09E4B-D0DA-4AE7-94E0-08FB88167416}" type="presParOf" srcId="{90DFAF58-47AB-4C30-B414-9E86A0AF161E}" destId="{609E1EE1-482D-4CE2-8721-1583E33F9E94}" srcOrd="0" destOrd="0" presId="urn:microsoft.com/office/officeart/2008/layout/LinedList"/>
    <dgm:cxn modelId="{546C2178-41BC-41E4-81B0-692DEE44E352}" type="presParOf" srcId="{90DFAF58-47AB-4C30-B414-9E86A0AF161E}" destId="{DE2E54F4-316F-4FD9-9194-CCB46F5C00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53DB6A-2852-4B35-B100-DF430815DAC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08A24EA-8E14-480C-BD85-7EB92856FA72}">
      <dgm:prSet/>
      <dgm:spPr/>
      <dgm:t>
        <a:bodyPr/>
        <a:lstStyle/>
        <a:p>
          <a:r>
            <a:rPr lang="en-US" u="sng"/>
            <a:t>Maturity level </a:t>
          </a:r>
          <a:r>
            <a:rPr lang="en-US"/>
            <a:t>of the student</a:t>
          </a:r>
        </a:p>
      </dgm:t>
    </dgm:pt>
    <dgm:pt modelId="{D055AB3A-E57C-4125-B6F5-3DE3A4E1255F}" type="parTrans" cxnId="{11009079-E099-4432-B566-1CEEF1A7A15A}">
      <dgm:prSet/>
      <dgm:spPr/>
      <dgm:t>
        <a:bodyPr/>
        <a:lstStyle/>
        <a:p>
          <a:endParaRPr lang="en-US"/>
        </a:p>
      </dgm:t>
    </dgm:pt>
    <dgm:pt modelId="{9D390712-4CB9-404F-B45B-B1C699A3FA0C}" type="sibTrans" cxnId="{11009079-E099-4432-B566-1CEEF1A7A15A}">
      <dgm:prSet/>
      <dgm:spPr/>
      <dgm:t>
        <a:bodyPr/>
        <a:lstStyle/>
        <a:p>
          <a:endParaRPr lang="en-US"/>
        </a:p>
      </dgm:t>
    </dgm:pt>
    <dgm:pt modelId="{C98AF427-6EBF-4CC3-AFAC-E256CC677C23}">
      <dgm:prSet/>
      <dgm:spPr/>
      <dgm:t>
        <a:bodyPr/>
        <a:lstStyle/>
        <a:p>
          <a:r>
            <a:rPr lang="en-US"/>
            <a:t>Post-secondary </a:t>
          </a:r>
          <a:r>
            <a:rPr lang="en-US" u="sng"/>
            <a:t>plans</a:t>
          </a:r>
          <a:r>
            <a:rPr lang="en-US"/>
            <a:t> of the student</a:t>
          </a:r>
        </a:p>
      </dgm:t>
    </dgm:pt>
    <dgm:pt modelId="{5D39764F-D200-4D32-9CB1-BCC3C131B4DE}" type="parTrans" cxnId="{DF0BBEF7-ABAC-4FC6-8B39-D942ABE63389}">
      <dgm:prSet/>
      <dgm:spPr/>
      <dgm:t>
        <a:bodyPr/>
        <a:lstStyle/>
        <a:p>
          <a:endParaRPr lang="en-US"/>
        </a:p>
      </dgm:t>
    </dgm:pt>
    <dgm:pt modelId="{961EFF79-5E91-45D4-8C23-C648654779B1}" type="sibTrans" cxnId="{DF0BBEF7-ABAC-4FC6-8B39-D942ABE63389}">
      <dgm:prSet/>
      <dgm:spPr/>
      <dgm:t>
        <a:bodyPr/>
        <a:lstStyle/>
        <a:p>
          <a:endParaRPr lang="en-US"/>
        </a:p>
      </dgm:t>
    </dgm:pt>
    <dgm:pt modelId="{160517D5-D79C-447C-ABF2-3E4FC18A3F7D}">
      <dgm:prSet/>
      <dgm:spPr/>
      <dgm:t>
        <a:bodyPr/>
        <a:lstStyle/>
        <a:p>
          <a:r>
            <a:rPr lang="en-US" u="sng"/>
            <a:t>Individual career goals </a:t>
          </a:r>
          <a:r>
            <a:rPr lang="en-US"/>
            <a:t>and IGP (Individual Graduation Plan) </a:t>
          </a:r>
        </a:p>
      </dgm:t>
    </dgm:pt>
    <dgm:pt modelId="{94910C7E-1129-4BBB-8A27-815E85A14031}" type="parTrans" cxnId="{F5DF3A27-5196-4B32-886B-7AA89AF4C13D}">
      <dgm:prSet/>
      <dgm:spPr/>
      <dgm:t>
        <a:bodyPr/>
        <a:lstStyle/>
        <a:p>
          <a:endParaRPr lang="en-US"/>
        </a:p>
      </dgm:t>
    </dgm:pt>
    <dgm:pt modelId="{1F090FE6-5ED8-442F-A235-9A806F677887}" type="sibTrans" cxnId="{F5DF3A27-5196-4B32-886B-7AA89AF4C13D}">
      <dgm:prSet/>
      <dgm:spPr/>
      <dgm:t>
        <a:bodyPr/>
        <a:lstStyle/>
        <a:p>
          <a:endParaRPr lang="en-US"/>
        </a:p>
      </dgm:t>
    </dgm:pt>
    <dgm:pt modelId="{317C0EBF-6AB4-4424-AD66-B077FC19944D}">
      <dgm:prSet/>
      <dgm:spPr/>
      <dgm:t>
        <a:bodyPr/>
        <a:lstStyle/>
        <a:p>
          <a:r>
            <a:rPr lang="en-US"/>
            <a:t>Necessary </a:t>
          </a:r>
          <a:r>
            <a:rPr lang="en-US" u="sng"/>
            <a:t>tests for admission </a:t>
          </a:r>
          <a:r>
            <a:rPr lang="en-US"/>
            <a:t>to the postsecondary institution(s) of choice</a:t>
          </a:r>
        </a:p>
      </dgm:t>
    </dgm:pt>
    <dgm:pt modelId="{EB57F87E-6E70-4BA3-BAE1-DE6581D9298A}" type="parTrans" cxnId="{1F40D8A9-5DCC-4FBF-B514-DEC0230D8139}">
      <dgm:prSet/>
      <dgm:spPr/>
      <dgm:t>
        <a:bodyPr/>
        <a:lstStyle/>
        <a:p>
          <a:endParaRPr lang="en-US"/>
        </a:p>
      </dgm:t>
    </dgm:pt>
    <dgm:pt modelId="{62BCF1DD-A3FD-4C69-A126-363B8B69A316}" type="sibTrans" cxnId="{1F40D8A9-5DCC-4FBF-B514-DEC0230D8139}">
      <dgm:prSet/>
      <dgm:spPr/>
      <dgm:t>
        <a:bodyPr/>
        <a:lstStyle/>
        <a:p>
          <a:endParaRPr lang="en-US"/>
        </a:p>
      </dgm:t>
    </dgm:pt>
    <dgm:pt modelId="{F849C635-7BDC-4D87-BB3A-F5BD98703D1D}">
      <dgm:prSet/>
      <dgm:spPr/>
      <dgm:t>
        <a:bodyPr/>
        <a:lstStyle/>
        <a:p>
          <a:r>
            <a:rPr lang="en-US" u="sng"/>
            <a:t>Application and acceptance </a:t>
          </a:r>
          <a:r>
            <a:rPr lang="en-US"/>
            <a:t>by the post-secondary institution</a:t>
          </a:r>
        </a:p>
      </dgm:t>
    </dgm:pt>
    <dgm:pt modelId="{5C20B36F-5231-473E-AC11-4A83833F7DE5}" type="parTrans" cxnId="{364384A2-3F4D-4D1C-B180-9B7C074FF70C}">
      <dgm:prSet/>
      <dgm:spPr/>
      <dgm:t>
        <a:bodyPr/>
        <a:lstStyle/>
        <a:p>
          <a:endParaRPr lang="en-US"/>
        </a:p>
      </dgm:t>
    </dgm:pt>
    <dgm:pt modelId="{7C93951A-981E-4704-ABBF-14BEE9648FB6}" type="sibTrans" cxnId="{364384A2-3F4D-4D1C-B180-9B7C074FF70C}">
      <dgm:prSet/>
      <dgm:spPr/>
      <dgm:t>
        <a:bodyPr/>
        <a:lstStyle/>
        <a:p>
          <a:endParaRPr lang="en-US"/>
        </a:p>
      </dgm:t>
    </dgm:pt>
    <dgm:pt modelId="{8EA9E6CE-06E1-432B-AE65-EB159A8C1B9B}" type="pres">
      <dgm:prSet presAssocID="{E753DB6A-2852-4B35-B100-DF430815DACB}" presName="root" presStyleCnt="0">
        <dgm:presLayoutVars>
          <dgm:dir/>
          <dgm:resizeHandles val="exact"/>
        </dgm:presLayoutVars>
      </dgm:prSet>
      <dgm:spPr/>
    </dgm:pt>
    <dgm:pt modelId="{583D69CE-BF6A-497C-909E-FC5FC0C8E1E2}" type="pres">
      <dgm:prSet presAssocID="{608A24EA-8E14-480C-BD85-7EB92856FA72}" presName="compNode" presStyleCnt="0"/>
      <dgm:spPr/>
    </dgm:pt>
    <dgm:pt modelId="{49F9AA63-70AC-45EA-8F67-693A08D3CA02}" type="pres">
      <dgm:prSet presAssocID="{608A24EA-8E14-480C-BD85-7EB92856FA72}" presName="bgRect" presStyleLbl="bgShp" presStyleIdx="0" presStyleCnt="5"/>
      <dgm:spPr/>
    </dgm:pt>
    <dgm:pt modelId="{9A1143DB-7A5E-4EDF-95D6-0630D167E9ED}" type="pres">
      <dgm:prSet presAssocID="{608A24EA-8E14-480C-BD85-7EB92856FA7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C0AC1D93-4DC7-4C46-A58C-07BE82D2D8FB}" type="pres">
      <dgm:prSet presAssocID="{608A24EA-8E14-480C-BD85-7EB92856FA72}" presName="spaceRect" presStyleCnt="0"/>
      <dgm:spPr/>
    </dgm:pt>
    <dgm:pt modelId="{ACFDC414-D74B-4C5A-AA54-570D7D55C2E0}" type="pres">
      <dgm:prSet presAssocID="{608A24EA-8E14-480C-BD85-7EB92856FA72}" presName="parTx" presStyleLbl="revTx" presStyleIdx="0" presStyleCnt="5">
        <dgm:presLayoutVars>
          <dgm:chMax val="0"/>
          <dgm:chPref val="0"/>
        </dgm:presLayoutVars>
      </dgm:prSet>
      <dgm:spPr/>
    </dgm:pt>
    <dgm:pt modelId="{E0965D0B-14C0-4203-A403-B9A99FEF0DBD}" type="pres">
      <dgm:prSet presAssocID="{9D390712-4CB9-404F-B45B-B1C699A3FA0C}" presName="sibTrans" presStyleCnt="0"/>
      <dgm:spPr/>
    </dgm:pt>
    <dgm:pt modelId="{CC3AE2F1-02B7-4B48-B7E7-A98D30D6B40A}" type="pres">
      <dgm:prSet presAssocID="{C98AF427-6EBF-4CC3-AFAC-E256CC677C23}" presName="compNode" presStyleCnt="0"/>
      <dgm:spPr/>
    </dgm:pt>
    <dgm:pt modelId="{910E1533-4695-443F-BA44-C1511BAB247C}" type="pres">
      <dgm:prSet presAssocID="{C98AF427-6EBF-4CC3-AFAC-E256CC677C23}" presName="bgRect" presStyleLbl="bgShp" presStyleIdx="1" presStyleCnt="5"/>
      <dgm:spPr/>
    </dgm:pt>
    <dgm:pt modelId="{ED210D65-E9F4-481D-BF10-F109F7FB6722}" type="pres">
      <dgm:prSet presAssocID="{C98AF427-6EBF-4CC3-AFAC-E256CC677C2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174B1A17-DFAE-4F3D-A79B-C7A1D2CCB258}" type="pres">
      <dgm:prSet presAssocID="{C98AF427-6EBF-4CC3-AFAC-E256CC677C23}" presName="spaceRect" presStyleCnt="0"/>
      <dgm:spPr/>
    </dgm:pt>
    <dgm:pt modelId="{26F25CD5-7724-4D05-BCC6-CBAFCF107EBC}" type="pres">
      <dgm:prSet presAssocID="{C98AF427-6EBF-4CC3-AFAC-E256CC677C23}" presName="parTx" presStyleLbl="revTx" presStyleIdx="1" presStyleCnt="5">
        <dgm:presLayoutVars>
          <dgm:chMax val="0"/>
          <dgm:chPref val="0"/>
        </dgm:presLayoutVars>
      </dgm:prSet>
      <dgm:spPr/>
    </dgm:pt>
    <dgm:pt modelId="{23073789-A2C5-4FEB-8C6E-6CDE3D32B0E9}" type="pres">
      <dgm:prSet presAssocID="{961EFF79-5E91-45D4-8C23-C648654779B1}" presName="sibTrans" presStyleCnt="0"/>
      <dgm:spPr/>
    </dgm:pt>
    <dgm:pt modelId="{3B8F48DA-8F9C-4196-BE33-432B2C669E08}" type="pres">
      <dgm:prSet presAssocID="{160517D5-D79C-447C-ABF2-3E4FC18A3F7D}" presName="compNode" presStyleCnt="0"/>
      <dgm:spPr/>
    </dgm:pt>
    <dgm:pt modelId="{2046D527-A8DB-4511-8474-CDF6C3AEAEAB}" type="pres">
      <dgm:prSet presAssocID="{160517D5-D79C-447C-ABF2-3E4FC18A3F7D}" presName="bgRect" presStyleLbl="bgShp" presStyleIdx="2" presStyleCnt="5"/>
      <dgm:spPr/>
    </dgm:pt>
    <dgm:pt modelId="{99A5AA62-3539-416A-A944-46E0B0F82C17}" type="pres">
      <dgm:prSet presAssocID="{160517D5-D79C-447C-ABF2-3E4FC18A3F7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aduation Cap"/>
        </a:ext>
      </dgm:extLst>
    </dgm:pt>
    <dgm:pt modelId="{4F4A2525-E46A-4E51-A94E-D9D6741F90BB}" type="pres">
      <dgm:prSet presAssocID="{160517D5-D79C-447C-ABF2-3E4FC18A3F7D}" presName="spaceRect" presStyleCnt="0"/>
      <dgm:spPr/>
    </dgm:pt>
    <dgm:pt modelId="{9E90093A-DF43-4E17-BCFE-98F40E52B748}" type="pres">
      <dgm:prSet presAssocID="{160517D5-D79C-447C-ABF2-3E4FC18A3F7D}" presName="parTx" presStyleLbl="revTx" presStyleIdx="2" presStyleCnt="5">
        <dgm:presLayoutVars>
          <dgm:chMax val="0"/>
          <dgm:chPref val="0"/>
        </dgm:presLayoutVars>
      </dgm:prSet>
      <dgm:spPr/>
    </dgm:pt>
    <dgm:pt modelId="{0E2F5AA9-3A8A-4072-A623-07E13DC750D5}" type="pres">
      <dgm:prSet presAssocID="{1F090FE6-5ED8-442F-A235-9A806F677887}" presName="sibTrans" presStyleCnt="0"/>
      <dgm:spPr/>
    </dgm:pt>
    <dgm:pt modelId="{1662E3C9-1C07-4441-8AD5-2CE5D082379B}" type="pres">
      <dgm:prSet presAssocID="{317C0EBF-6AB4-4424-AD66-B077FC19944D}" presName="compNode" presStyleCnt="0"/>
      <dgm:spPr/>
    </dgm:pt>
    <dgm:pt modelId="{D74737F3-D4A3-45E1-B54C-5BA6A99FC5F6}" type="pres">
      <dgm:prSet presAssocID="{317C0EBF-6AB4-4424-AD66-B077FC19944D}" presName="bgRect" presStyleLbl="bgShp" presStyleIdx="3" presStyleCnt="5"/>
      <dgm:spPr/>
    </dgm:pt>
    <dgm:pt modelId="{0F2D5DEF-DDE9-4792-BED2-938274E44FCD}" type="pres">
      <dgm:prSet presAssocID="{317C0EBF-6AB4-4424-AD66-B077FC19944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BA236824-2B59-474A-A79D-B15DAEE0F3BE}" type="pres">
      <dgm:prSet presAssocID="{317C0EBF-6AB4-4424-AD66-B077FC19944D}" presName="spaceRect" presStyleCnt="0"/>
      <dgm:spPr/>
    </dgm:pt>
    <dgm:pt modelId="{EABEA190-6B62-428B-BF76-772524A5EBDE}" type="pres">
      <dgm:prSet presAssocID="{317C0EBF-6AB4-4424-AD66-B077FC19944D}" presName="parTx" presStyleLbl="revTx" presStyleIdx="3" presStyleCnt="5">
        <dgm:presLayoutVars>
          <dgm:chMax val="0"/>
          <dgm:chPref val="0"/>
        </dgm:presLayoutVars>
      </dgm:prSet>
      <dgm:spPr/>
    </dgm:pt>
    <dgm:pt modelId="{59ABAEDB-2CEE-4951-A9D6-6DC5D59FE564}" type="pres">
      <dgm:prSet presAssocID="{62BCF1DD-A3FD-4C69-A126-363B8B69A316}" presName="sibTrans" presStyleCnt="0"/>
      <dgm:spPr/>
    </dgm:pt>
    <dgm:pt modelId="{04B3FB66-C70B-4BC2-99D8-795865D78181}" type="pres">
      <dgm:prSet presAssocID="{F849C635-7BDC-4D87-BB3A-F5BD98703D1D}" presName="compNode" presStyleCnt="0"/>
      <dgm:spPr/>
    </dgm:pt>
    <dgm:pt modelId="{E647F2D1-8DD7-4AF0-9729-0EAD27AC9713}" type="pres">
      <dgm:prSet presAssocID="{F849C635-7BDC-4D87-BB3A-F5BD98703D1D}" presName="bgRect" presStyleLbl="bgShp" presStyleIdx="4" presStyleCnt="5"/>
      <dgm:spPr/>
    </dgm:pt>
    <dgm:pt modelId="{66845C60-773C-4FAB-91FE-DCE04ADF6AE5}" type="pres">
      <dgm:prSet presAssocID="{F849C635-7BDC-4D87-BB3A-F5BD98703D1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ilbox"/>
        </a:ext>
      </dgm:extLst>
    </dgm:pt>
    <dgm:pt modelId="{5143573B-B548-464C-8079-A742AD9B6DB4}" type="pres">
      <dgm:prSet presAssocID="{F849C635-7BDC-4D87-BB3A-F5BD98703D1D}" presName="spaceRect" presStyleCnt="0"/>
      <dgm:spPr/>
    </dgm:pt>
    <dgm:pt modelId="{B8D1CCB2-EAAC-405F-B272-6077AA85ED96}" type="pres">
      <dgm:prSet presAssocID="{F849C635-7BDC-4D87-BB3A-F5BD98703D1D}" presName="parTx" presStyleLbl="revTx" presStyleIdx="4" presStyleCnt="5">
        <dgm:presLayoutVars>
          <dgm:chMax val="0"/>
          <dgm:chPref val="0"/>
        </dgm:presLayoutVars>
      </dgm:prSet>
      <dgm:spPr/>
    </dgm:pt>
  </dgm:ptLst>
  <dgm:cxnLst>
    <dgm:cxn modelId="{F5DF3A27-5196-4B32-886B-7AA89AF4C13D}" srcId="{E753DB6A-2852-4B35-B100-DF430815DACB}" destId="{160517D5-D79C-447C-ABF2-3E4FC18A3F7D}" srcOrd="2" destOrd="0" parTransId="{94910C7E-1129-4BBB-8A27-815E85A14031}" sibTransId="{1F090FE6-5ED8-442F-A235-9A806F677887}"/>
    <dgm:cxn modelId="{7117CB39-C528-4BB2-99D4-9C0BC2096FC5}" type="presOf" srcId="{F849C635-7BDC-4D87-BB3A-F5BD98703D1D}" destId="{B8D1CCB2-EAAC-405F-B272-6077AA85ED96}" srcOrd="0" destOrd="0" presId="urn:microsoft.com/office/officeart/2018/2/layout/IconVerticalSolidList"/>
    <dgm:cxn modelId="{D39B6443-C59A-4828-8768-A355C46B576E}" type="presOf" srcId="{E753DB6A-2852-4B35-B100-DF430815DACB}" destId="{8EA9E6CE-06E1-432B-AE65-EB159A8C1B9B}" srcOrd="0" destOrd="0" presId="urn:microsoft.com/office/officeart/2018/2/layout/IconVerticalSolidList"/>
    <dgm:cxn modelId="{11009079-E099-4432-B566-1CEEF1A7A15A}" srcId="{E753DB6A-2852-4B35-B100-DF430815DACB}" destId="{608A24EA-8E14-480C-BD85-7EB92856FA72}" srcOrd="0" destOrd="0" parTransId="{D055AB3A-E57C-4125-B6F5-3DE3A4E1255F}" sibTransId="{9D390712-4CB9-404F-B45B-B1C699A3FA0C}"/>
    <dgm:cxn modelId="{06B1C88C-78E0-4C65-BF84-E823658DD641}" type="presOf" srcId="{160517D5-D79C-447C-ABF2-3E4FC18A3F7D}" destId="{9E90093A-DF43-4E17-BCFE-98F40E52B748}" srcOrd="0" destOrd="0" presId="urn:microsoft.com/office/officeart/2018/2/layout/IconVerticalSolidList"/>
    <dgm:cxn modelId="{8DABAE93-8F8F-4D4E-A8A8-F23CDEFAD248}" type="presOf" srcId="{C98AF427-6EBF-4CC3-AFAC-E256CC677C23}" destId="{26F25CD5-7724-4D05-BCC6-CBAFCF107EBC}" srcOrd="0" destOrd="0" presId="urn:microsoft.com/office/officeart/2018/2/layout/IconVerticalSolidList"/>
    <dgm:cxn modelId="{0C2E699C-7EFD-48DB-934A-27676B36544C}" type="presOf" srcId="{317C0EBF-6AB4-4424-AD66-B077FC19944D}" destId="{EABEA190-6B62-428B-BF76-772524A5EBDE}" srcOrd="0" destOrd="0" presId="urn:microsoft.com/office/officeart/2018/2/layout/IconVerticalSolidList"/>
    <dgm:cxn modelId="{364384A2-3F4D-4D1C-B180-9B7C074FF70C}" srcId="{E753DB6A-2852-4B35-B100-DF430815DACB}" destId="{F849C635-7BDC-4D87-BB3A-F5BD98703D1D}" srcOrd="4" destOrd="0" parTransId="{5C20B36F-5231-473E-AC11-4A83833F7DE5}" sibTransId="{7C93951A-981E-4704-ABBF-14BEE9648FB6}"/>
    <dgm:cxn modelId="{1F40D8A9-5DCC-4FBF-B514-DEC0230D8139}" srcId="{E753DB6A-2852-4B35-B100-DF430815DACB}" destId="{317C0EBF-6AB4-4424-AD66-B077FC19944D}" srcOrd="3" destOrd="0" parTransId="{EB57F87E-6E70-4BA3-BAE1-DE6581D9298A}" sibTransId="{62BCF1DD-A3FD-4C69-A126-363B8B69A316}"/>
    <dgm:cxn modelId="{E12FE3ED-4B9A-422B-B06C-0C5A00684661}" type="presOf" srcId="{608A24EA-8E14-480C-BD85-7EB92856FA72}" destId="{ACFDC414-D74B-4C5A-AA54-570D7D55C2E0}" srcOrd="0" destOrd="0" presId="urn:microsoft.com/office/officeart/2018/2/layout/IconVerticalSolidList"/>
    <dgm:cxn modelId="{DF0BBEF7-ABAC-4FC6-8B39-D942ABE63389}" srcId="{E753DB6A-2852-4B35-B100-DF430815DACB}" destId="{C98AF427-6EBF-4CC3-AFAC-E256CC677C23}" srcOrd="1" destOrd="0" parTransId="{5D39764F-D200-4D32-9CB1-BCC3C131B4DE}" sibTransId="{961EFF79-5E91-45D4-8C23-C648654779B1}"/>
    <dgm:cxn modelId="{09E44EA5-DA54-4A11-8EC4-9AF8DF6C9676}" type="presParOf" srcId="{8EA9E6CE-06E1-432B-AE65-EB159A8C1B9B}" destId="{583D69CE-BF6A-497C-909E-FC5FC0C8E1E2}" srcOrd="0" destOrd="0" presId="urn:microsoft.com/office/officeart/2018/2/layout/IconVerticalSolidList"/>
    <dgm:cxn modelId="{45C1E8E0-C57D-42EE-8629-C7FBD146B821}" type="presParOf" srcId="{583D69CE-BF6A-497C-909E-FC5FC0C8E1E2}" destId="{49F9AA63-70AC-45EA-8F67-693A08D3CA02}" srcOrd="0" destOrd="0" presId="urn:microsoft.com/office/officeart/2018/2/layout/IconVerticalSolidList"/>
    <dgm:cxn modelId="{DF0859D7-47AC-43E2-AF51-FB09FC2FA7FC}" type="presParOf" srcId="{583D69CE-BF6A-497C-909E-FC5FC0C8E1E2}" destId="{9A1143DB-7A5E-4EDF-95D6-0630D167E9ED}" srcOrd="1" destOrd="0" presId="urn:microsoft.com/office/officeart/2018/2/layout/IconVerticalSolidList"/>
    <dgm:cxn modelId="{BC207D8F-1A3D-4A3B-9851-FC3B10C4A8F1}" type="presParOf" srcId="{583D69CE-BF6A-497C-909E-FC5FC0C8E1E2}" destId="{C0AC1D93-4DC7-4C46-A58C-07BE82D2D8FB}" srcOrd="2" destOrd="0" presId="urn:microsoft.com/office/officeart/2018/2/layout/IconVerticalSolidList"/>
    <dgm:cxn modelId="{5380546A-9563-4507-A352-5E2EB6AD20D6}" type="presParOf" srcId="{583D69CE-BF6A-497C-909E-FC5FC0C8E1E2}" destId="{ACFDC414-D74B-4C5A-AA54-570D7D55C2E0}" srcOrd="3" destOrd="0" presId="urn:microsoft.com/office/officeart/2018/2/layout/IconVerticalSolidList"/>
    <dgm:cxn modelId="{7DC96C7D-AA79-476C-85A1-A7C0F1212191}" type="presParOf" srcId="{8EA9E6CE-06E1-432B-AE65-EB159A8C1B9B}" destId="{E0965D0B-14C0-4203-A403-B9A99FEF0DBD}" srcOrd="1" destOrd="0" presId="urn:microsoft.com/office/officeart/2018/2/layout/IconVerticalSolidList"/>
    <dgm:cxn modelId="{B6976AF3-F279-466E-BC33-CB9A75913A0B}" type="presParOf" srcId="{8EA9E6CE-06E1-432B-AE65-EB159A8C1B9B}" destId="{CC3AE2F1-02B7-4B48-B7E7-A98D30D6B40A}" srcOrd="2" destOrd="0" presId="urn:microsoft.com/office/officeart/2018/2/layout/IconVerticalSolidList"/>
    <dgm:cxn modelId="{2E89E509-7E02-4950-A3CF-54009FAAD8B6}" type="presParOf" srcId="{CC3AE2F1-02B7-4B48-B7E7-A98D30D6B40A}" destId="{910E1533-4695-443F-BA44-C1511BAB247C}" srcOrd="0" destOrd="0" presId="urn:microsoft.com/office/officeart/2018/2/layout/IconVerticalSolidList"/>
    <dgm:cxn modelId="{A35B8180-1F41-4FA0-9208-C4409CC2BD57}" type="presParOf" srcId="{CC3AE2F1-02B7-4B48-B7E7-A98D30D6B40A}" destId="{ED210D65-E9F4-481D-BF10-F109F7FB6722}" srcOrd="1" destOrd="0" presId="urn:microsoft.com/office/officeart/2018/2/layout/IconVerticalSolidList"/>
    <dgm:cxn modelId="{4A2695D3-28EE-4324-A45D-607F695B08AA}" type="presParOf" srcId="{CC3AE2F1-02B7-4B48-B7E7-A98D30D6B40A}" destId="{174B1A17-DFAE-4F3D-A79B-C7A1D2CCB258}" srcOrd="2" destOrd="0" presId="urn:microsoft.com/office/officeart/2018/2/layout/IconVerticalSolidList"/>
    <dgm:cxn modelId="{83947F93-E44C-4CFF-959E-EFEC719A77A1}" type="presParOf" srcId="{CC3AE2F1-02B7-4B48-B7E7-A98D30D6B40A}" destId="{26F25CD5-7724-4D05-BCC6-CBAFCF107EBC}" srcOrd="3" destOrd="0" presId="urn:microsoft.com/office/officeart/2018/2/layout/IconVerticalSolidList"/>
    <dgm:cxn modelId="{BFD4EDDB-FC8B-428F-9034-20333C1244F1}" type="presParOf" srcId="{8EA9E6CE-06E1-432B-AE65-EB159A8C1B9B}" destId="{23073789-A2C5-4FEB-8C6E-6CDE3D32B0E9}" srcOrd="3" destOrd="0" presId="urn:microsoft.com/office/officeart/2018/2/layout/IconVerticalSolidList"/>
    <dgm:cxn modelId="{F400DB70-050A-45B0-A3CF-E6F45228FCCA}" type="presParOf" srcId="{8EA9E6CE-06E1-432B-AE65-EB159A8C1B9B}" destId="{3B8F48DA-8F9C-4196-BE33-432B2C669E08}" srcOrd="4" destOrd="0" presId="urn:microsoft.com/office/officeart/2018/2/layout/IconVerticalSolidList"/>
    <dgm:cxn modelId="{F2C70724-4823-4A25-A977-5D62231E32D4}" type="presParOf" srcId="{3B8F48DA-8F9C-4196-BE33-432B2C669E08}" destId="{2046D527-A8DB-4511-8474-CDF6C3AEAEAB}" srcOrd="0" destOrd="0" presId="urn:microsoft.com/office/officeart/2018/2/layout/IconVerticalSolidList"/>
    <dgm:cxn modelId="{1DABFEF8-DE5B-491F-833A-2A744D3E50C1}" type="presParOf" srcId="{3B8F48DA-8F9C-4196-BE33-432B2C669E08}" destId="{99A5AA62-3539-416A-A944-46E0B0F82C17}" srcOrd="1" destOrd="0" presId="urn:microsoft.com/office/officeart/2018/2/layout/IconVerticalSolidList"/>
    <dgm:cxn modelId="{2C38125E-69FB-47DF-8B4C-34A907453161}" type="presParOf" srcId="{3B8F48DA-8F9C-4196-BE33-432B2C669E08}" destId="{4F4A2525-E46A-4E51-A94E-D9D6741F90BB}" srcOrd="2" destOrd="0" presId="urn:microsoft.com/office/officeart/2018/2/layout/IconVerticalSolidList"/>
    <dgm:cxn modelId="{2D7B1817-5916-4504-9833-EA0888D7089E}" type="presParOf" srcId="{3B8F48DA-8F9C-4196-BE33-432B2C669E08}" destId="{9E90093A-DF43-4E17-BCFE-98F40E52B748}" srcOrd="3" destOrd="0" presId="urn:microsoft.com/office/officeart/2018/2/layout/IconVerticalSolidList"/>
    <dgm:cxn modelId="{2BB70ED5-0627-47ED-ABEA-708BB9C121CD}" type="presParOf" srcId="{8EA9E6CE-06E1-432B-AE65-EB159A8C1B9B}" destId="{0E2F5AA9-3A8A-4072-A623-07E13DC750D5}" srcOrd="5" destOrd="0" presId="urn:microsoft.com/office/officeart/2018/2/layout/IconVerticalSolidList"/>
    <dgm:cxn modelId="{2CDFC623-ADBB-4E12-B1FF-0E87524F1286}" type="presParOf" srcId="{8EA9E6CE-06E1-432B-AE65-EB159A8C1B9B}" destId="{1662E3C9-1C07-4441-8AD5-2CE5D082379B}" srcOrd="6" destOrd="0" presId="urn:microsoft.com/office/officeart/2018/2/layout/IconVerticalSolidList"/>
    <dgm:cxn modelId="{07D8CA20-E639-4628-9FB5-FE8A9F9C73F7}" type="presParOf" srcId="{1662E3C9-1C07-4441-8AD5-2CE5D082379B}" destId="{D74737F3-D4A3-45E1-B54C-5BA6A99FC5F6}" srcOrd="0" destOrd="0" presId="urn:microsoft.com/office/officeart/2018/2/layout/IconVerticalSolidList"/>
    <dgm:cxn modelId="{F9633BAE-454E-470A-82C9-1E618B31A629}" type="presParOf" srcId="{1662E3C9-1C07-4441-8AD5-2CE5D082379B}" destId="{0F2D5DEF-DDE9-4792-BED2-938274E44FCD}" srcOrd="1" destOrd="0" presId="urn:microsoft.com/office/officeart/2018/2/layout/IconVerticalSolidList"/>
    <dgm:cxn modelId="{22E8A05E-42FE-40FA-AC52-81FFB6F332CD}" type="presParOf" srcId="{1662E3C9-1C07-4441-8AD5-2CE5D082379B}" destId="{BA236824-2B59-474A-A79D-B15DAEE0F3BE}" srcOrd="2" destOrd="0" presId="urn:microsoft.com/office/officeart/2018/2/layout/IconVerticalSolidList"/>
    <dgm:cxn modelId="{4DBB2000-13CA-4FD0-B707-0B1C1C360768}" type="presParOf" srcId="{1662E3C9-1C07-4441-8AD5-2CE5D082379B}" destId="{EABEA190-6B62-428B-BF76-772524A5EBDE}" srcOrd="3" destOrd="0" presId="urn:microsoft.com/office/officeart/2018/2/layout/IconVerticalSolidList"/>
    <dgm:cxn modelId="{9546437A-86EC-4EB0-BE9B-DD1356D7605C}" type="presParOf" srcId="{8EA9E6CE-06E1-432B-AE65-EB159A8C1B9B}" destId="{59ABAEDB-2CEE-4951-A9D6-6DC5D59FE564}" srcOrd="7" destOrd="0" presId="urn:microsoft.com/office/officeart/2018/2/layout/IconVerticalSolidList"/>
    <dgm:cxn modelId="{A074DAF7-56F6-4EEF-A2FB-D2E85115B99B}" type="presParOf" srcId="{8EA9E6CE-06E1-432B-AE65-EB159A8C1B9B}" destId="{04B3FB66-C70B-4BC2-99D8-795865D78181}" srcOrd="8" destOrd="0" presId="urn:microsoft.com/office/officeart/2018/2/layout/IconVerticalSolidList"/>
    <dgm:cxn modelId="{FCDA6FC4-D622-4C60-A89C-E02BFABDA34E}" type="presParOf" srcId="{04B3FB66-C70B-4BC2-99D8-795865D78181}" destId="{E647F2D1-8DD7-4AF0-9729-0EAD27AC9713}" srcOrd="0" destOrd="0" presId="urn:microsoft.com/office/officeart/2018/2/layout/IconVerticalSolidList"/>
    <dgm:cxn modelId="{C830CBEF-FD20-441C-8E83-F79A6B053FF5}" type="presParOf" srcId="{04B3FB66-C70B-4BC2-99D8-795865D78181}" destId="{66845C60-773C-4FAB-91FE-DCE04ADF6AE5}" srcOrd="1" destOrd="0" presId="urn:microsoft.com/office/officeart/2018/2/layout/IconVerticalSolidList"/>
    <dgm:cxn modelId="{C340A6E9-755E-4329-8A65-12CD908D9C92}" type="presParOf" srcId="{04B3FB66-C70B-4BC2-99D8-795865D78181}" destId="{5143573B-B548-464C-8079-A742AD9B6DB4}" srcOrd="2" destOrd="0" presId="urn:microsoft.com/office/officeart/2018/2/layout/IconVerticalSolidList"/>
    <dgm:cxn modelId="{BD451235-8633-4A3D-BD5F-35CEE81EF085}" type="presParOf" srcId="{04B3FB66-C70B-4BC2-99D8-795865D78181}" destId="{B8D1CCB2-EAAC-405F-B272-6077AA85ED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E3E914-B38A-4F1D-80CC-40A1CAB9882A}"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D95705DA-CAB2-47AF-ACCD-39487BA34644}">
      <dgm:prSet/>
      <dgm:spPr/>
      <dgm:t>
        <a:bodyPr/>
        <a:lstStyle/>
        <a:p>
          <a:r>
            <a:rPr lang="en-US" b="1" dirty="0"/>
            <a:t>Your High School Counselor is the best person to contact if you have questions regarding Dual Enrollment.</a:t>
          </a:r>
          <a:endParaRPr lang="en-US" dirty="0"/>
        </a:p>
      </dgm:t>
    </dgm:pt>
    <dgm:pt modelId="{FC2C41B2-99B9-4F6A-B157-86C3D92E926C}" type="parTrans" cxnId="{59010E03-EBF2-4447-9194-06DDDB0CD6D7}">
      <dgm:prSet/>
      <dgm:spPr/>
      <dgm:t>
        <a:bodyPr/>
        <a:lstStyle/>
        <a:p>
          <a:endParaRPr lang="en-US"/>
        </a:p>
      </dgm:t>
    </dgm:pt>
    <dgm:pt modelId="{E16F06BE-082C-42C8-874A-07FF21E57148}" type="sibTrans" cxnId="{59010E03-EBF2-4447-9194-06DDDB0CD6D7}">
      <dgm:prSet/>
      <dgm:spPr/>
      <dgm:t>
        <a:bodyPr/>
        <a:lstStyle/>
        <a:p>
          <a:endParaRPr lang="en-US"/>
        </a:p>
      </dgm:t>
    </dgm:pt>
    <dgm:pt modelId="{ECC7A437-5166-40CE-822D-BB774E870F96}">
      <dgm:prSet/>
      <dgm:spPr/>
      <dgm:t>
        <a:bodyPr/>
        <a:lstStyle/>
        <a:p>
          <a:r>
            <a:rPr lang="en-US"/>
            <a:t>Additional Information can be found:</a:t>
          </a:r>
        </a:p>
      </dgm:t>
    </dgm:pt>
    <dgm:pt modelId="{7017B84C-3081-4A2A-958F-9A86DDE2B645}" type="parTrans" cxnId="{BB4C808D-578E-481E-B7C8-9D3A5157F32A}">
      <dgm:prSet/>
      <dgm:spPr/>
      <dgm:t>
        <a:bodyPr/>
        <a:lstStyle/>
        <a:p>
          <a:endParaRPr lang="en-US"/>
        </a:p>
      </dgm:t>
    </dgm:pt>
    <dgm:pt modelId="{E1ED1BFC-9940-4E20-8118-49EF4DA2F7D5}" type="sibTrans" cxnId="{BB4C808D-578E-481E-B7C8-9D3A5157F32A}">
      <dgm:prSet/>
      <dgm:spPr/>
      <dgm:t>
        <a:bodyPr/>
        <a:lstStyle/>
        <a:p>
          <a:endParaRPr lang="en-US"/>
        </a:p>
      </dgm:t>
    </dgm:pt>
    <dgm:pt modelId="{12DB5099-2246-44D6-8D84-6BA263635E05}">
      <dgm:prSet/>
      <dgm:spPr/>
      <dgm:t>
        <a:bodyPr/>
        <a:lstStyle/>
        <a:p>
          <a:r>
            <a:rPr lang="en-US"/>
            <a:t>PCSD School Website </a:t>
          </a:r>
        </a:p>
      </dgm:t>
    </dgm:pt>
    <dgm:pt modelId="{DAAE4C57-3606-4B6E-92E2-2417CAA76866}" type="parTrans" cxnId="{CE92E900-190B-4D2D-A456-B89907597063}">
      <dgm:prSet/>
      <dgm:spPr/>
      <dgm:t>
        <a:bodyPr/>
        <a:lstStyle/>
        <a:p>
          <a:endParaRPr lang="en-US"/>
        </a:p>
      </dgm:t>
    </dgm:pt>
    <dgm:pt modelId="{7E5F6013-805F-41CB-BC66-CEFBBAF6079E}" type="sibTrans" cxnId="{CE92E900-190B-4D2D-A456-B89907597063}">
      <dgm:prSet/>
      <dgm:spPr/>
      <dgm:t>
        <a:bodyPr/>
        <a:lstStyle/>
        <a:p>
          <a:endParaRPr lang="en-US"/>
        </a:p>
      </dgm:t>
    </dgm:pt>
    <dgm:pt modelId="{360C4C86-F0FF-49D3-920C-640A59BA45C5}">
      <dgm:prSet/>
      <dgm:spPr/>
      <dgm:t>
        <a:bodyPr/>
        <a:lstStyle/>
        <a:p>
          <a:r>
            <a:rPr lang="en-US"/>
            <a:t>GA Futures Website</a:t>
          </a:r>
        </a:p>
      </dgm:t>
    </dgm:pt>
    <dgm:pt modelId="{DE342735-8D53-4355-B8B2-AF95B5820098}" type="parTrans" cxnId="{426F988A-1D83-4852-805C-B41C0AA68D4A}">
      <dgm:prSet/>
      <dgm:spPr/>
      <dgm:t>
        <a:bodyPr/>
        <a:lstStyle/>
        <a:p>
          <a:endParaRPr lang="en-US"/>
        </a:p>
      </dgm:t>
    </dgm:pt>
    <dgm:pt modelId="{01BC4BD8-3933-4BB8-AD1E-CFE18F2AD711}" type="sibTrans" cxnId="{426F988A-1D83-4852-805C-B41C0AA68D4A}">
      <dgm:prSet/>
      <dgm:spPr/>
      <dgm:t>
        <a:bodyPr/>
        <a:lstStyle/>
        <a:p>
          <a:endParaRPr lang="en-US"/>
        </a:p>
      </dgm:t>
    </dgm:pt>
    <dgm:pt modelId="{6E9248B3-DEB1-4BE0-8C11-C999D230C832}">
      <dgm:prSet/>
      <dgm:spPr/>
      <dgm:t>
        <a:bodyPr/>
        <a:lstStyle/>
        <a:p>
          <a:r>
            <a:rPr lang="en-US" dirty="0"/>
            <a:t>School Counselors Website</a:t>
          </a:r>
        </a:p>
      </dgm:t>
    </dgm:pt>
    <dgm:pt modelId="{A8FE85FC-8990-4A72-A915-2B3D71DE8179}" type="parTrans" cxnId="{3FC32855-833C-4C1A-BA1E-99CF4ED23809}">
      <dgm:prSet/>
      <dgm:spPr/>
      <dgm:t>
        <a:bodyPr/>
        <a:lstStyle/>
        <a:p>
          <a:endParaRPr lang="en-US"/>
        </a:p>
      </dgm:t>
    </dgm:pt>
    <dgm:pt modelId="{1A3D377F-C667-4885-83ED-8D0F4D414026}" type="sibTrans" cxnId="{3FC32855-833C-4C1A-BA1E-99CF4ED23809}">
      <dgm:prSet/>
      <dgm:spPr/>
      <dgm:t>
        <a:bodyPr/>
        <a:lstStyle/>
        <a:p>
          <a:endParaRPr lang="en-US"/>
        </a:p>
      </dgm:t>
    </dgm:pt>
    <dgm:pt modelId="{AF7DED9E-80AC-4873-B350-443B3C7BDBD7}" type="pres">
      <dgm:prSet presAssocID="{D5E3E914-B38A-4F1D-80CC-40A1CAB9882A}" presName="Name0" presStyleCnt="0">
        <dgm:presLayoutVars>
          <dgm:dir/>
          <dgm:animLvl val="lvl"/>
          <dgm:resizeHandles val="exact"/>
        </dgm:presLayoutVars>
      </dgm:prSet>
      <dgm:spPr/>
    </dgm:pt>
    <dgm:pt modelId="{92CDD91D-9169-4529-B642-73C28C3AFADB}" type="pres">
      <dgm:prSet presAssocID="{ECC7A437-5166-40CE-822D-BB774E870F96}" presName="boxAndChildren" presStyleCnt="0"/>
      <dgm:spPr/>
    </dgm:pt>
    <dgm:pt modelId="{212F3941-FA50-40DD-AB34-8AD6EC9E0AC0}" type="pres">
      <dgm:prSet presAssocID="{ECC7A437-5166-40CE-822D-BB774E870F96}" presName="parentTextBox" presStyleLbl="node1" presStyleIdx="0" presStyleCnt="2"/>
      <dgm:spPr/>
    </dgm:pt>
    <dgm:pt modelId="{EBDB95BA-28B6-48D8-8018-8FAA71CCFB9C}" type="pres">
      <dgm:prSet presAssocID="{ECC7A437-5166-40CE-822D-BB774E870F96}" presName="entireBox" presStyleLbl="node1" presStyleIdx="0" presStyleCnt="2"/>
      <dgm:spPr/>
    </dgm:pt>
    <dgm:pt modelId="{0369054F-21AF-42D4-949F-7C51AF67794D}" type="pres">
      <dgm:prSet presAssocID="{ECC7A437-5166-40CE-822D-BB774E870F96}" presName="descendantBox" presStyleCnt="0"/>
      <dgm:spPr/>
    </dgm:pt>
    <dgm:pt modelId="{2CF43F46-24D6-4E05-89B4-7EA3C10B4C1D}" type="pres">
      <dgm:prSet presAssocID="{12DB5099-2246-44D6-8D84-6BA263635E05}" presName="childTextBox" presStyleLbl="fgAccFollowNode1" presStyleIdx="0" presStyleCnt="3">
        <dgm:presLayoutVars>
          <dgm:bulletEnabled val="1"/>
        </dgm:presLayoutVars>
      </dgm:prSet>
      <dgm:spPr/>
    </dgm:pt>
    <dgm:pt modelId="{CBB1D8D9-6F4E-4A1B-BE98-FB689EAD62AD}" type="pres">
      <dgm:prSet presAssocID="{360C4C86-F0FF-49D3-920C-640A59BA45C5}" presName="childTextBox" presStyleLbl="fgAccFollowNode1" presStyleIdx="1" presStyleCnt="3">
        <dgm:presLayoutVars>
          <dgm:bulletEnabled val="1"/>
        </dgm:presLayoutVars>
      </dgm:prSet>
      <dgm:spPr/>
    </dgm:pt>
    <dgm:pt modelId="{91446E68-FC77-4D2B-A813-DBFB1CC3C577}" type="pres">
      <dgm:prSet presAssocID="{6E9248B3-DEB1-4BE0-8C11-C999D230C832}" presName="childTextBox" presStyleLbl="fgAccFollowNode1" presStyleIdx="2" presStyleCnt="3">
        <dgm:presLayoutVars>
          <dgm:bulletEnabled val="1"/>
        </dgm:presLayoutVars>
      </dgm:prSet>
      <dgm:spPr/>
    </dgm:pt>
    <dgm:pt modelId="{924BD290-55FC-4F7B-9AC4-11FE32852233}" type="pres">
      <dgm:prSet presAssocID="{E16F06BE-082C-42C8-874A-07FF21E57148}" presName="sp" presStyleCnt="0"/>
      <dgm:spPr/>
    </dgm:pt>
    <dgm:pt modelId="{F18D786F-3645-4AB5-AB5C-357418FE9649}" type="pres">
      <dgm:prSet presAssocID="{D95705DA-CAB2-47AF-ACCD-39487BA34644}" presName="arrowAndChildren" presStyleCnt="0"/>
      <dgm:spPr/>
    </dgm:pt>
    <dgm:pt modelId="{8CB04AEC-C687-44B3-8604-78ED047332AB}" type="pres">
      <dgm:prSet presAssocID="{D95705DA-CAB2-47AF-ACCD-39487BA34644}" presName="parentTextArrow" presStyleLbl="node1" presStyleIdx="1" presStyleCnt="2"/>
      <dgm:spPr/>
    </dgm:pt>
  </dgm:ptLst>
  <dgm:cxnLst>
    <dgm:cxn modelId="{CE92E900-190B-4D2D-A456-B89907597063}" srcId="{ECC7A437-5166-40CE-822D-BB774E870F96}" destId="{12DB5099-2246-44D6-8D84-6BA263635E05}" srcOrd="0" destOrd="0" parTransId="{DAAE4C57-3606-4B6E-92E2-2417CAA76866}" sibTransId="{7E5F6013-805F-41CB-BC66-CEFBBAF6079E}"/>
    <dgm:cxn modelId="{59010E03-EBF2-4447-9194-06DDDB0CD6D7}" srcId="{D5E3E914-B38A-4F1D-80CC-40A1CAB9882A}" destId="{D95705DA-CAB2-47AF-ACCD-39487BA34644}" srcOrd="0" destOrd="0" parTransId="{FC2C41B2-99B9-4F6A-B157-86C3D92E926C}" sibTransId="{E16F06BE-082C-42C8-874A-07FF21E57148}"/>
    <dgm:cxn modelId="{13255F0D-F871-4D12-8FFE-59C97F68784B}" type="presOf" srcId="{6E9248B3-DEB1-4BE0-8C11-C999D230C832}" destId="{91446E68-FC77-4D2B-A813-DBFB1CC3C577}" srcOrd="0" destOrd="0" presId="urn:microsoft.com/office/officeart/2005/8/layout/process4"/>
    <dgm:cxn modelId="{0ECA651C-8910-42A6-B15E-2B08B062C62D}" type="presOf" srcId="{360C4C86-F0FF-49D3-920C-640A59BA45C5}" destId="{CBB1D8D9-6F4E-4A1B-BE98-FB689EAD62AD}" srcOrd="0" destOrd="0" presId="urn:microsoft.com/office/officeart/2005/8/layout/process4"/>
    <dgm:cxn modelId="{CA889021-0A54-4F4B-B3A7-980E3CD167B1}" type="presOf" srcId="{D5E3E914-B38A-4F1D-80CC-40A1CAB9882A}" destId="{AF7DED9E-80AC-4873-B350-443B3C7BDBD7}" srcOrd="0" destOrd="0" presId="urn:microsoft.com/office/officeart/2005/8/layout/process4"/>
    <dgm:cxn modelId="{82DAB539-2C85-4020-83AC-DA3E51F9D0A4}" type="presOf" srcId="{D95705DA-CAB2-47AF-ACCD-39487BA34644}" destId="{8CB04AEC-C687-44B3-8604-78ED047332AB}" srcOrd="0" destOrd="0" presId="urn:microsoft.com/office/officeart/2005/8/layout/process4"/>
    <dgm:cxn modelId="{DC58FD5D-02E7-4F41-8C99-DB71A3D909FA}" type="presOf" srcId="{ECC7A437-5166-40CE-822D-BB774E870F96}" destId="{EBDB95BA-28B6-48D8-8018-8FAA71CCFB9C}" srcOrd="1" destOrd="0" presId="urn:microsoft.com/office/officeart/2005/8/layout/process4"/>
    <dgm:cxn modelId="{3FC32855-833C-4C1A-BA1E-99CF4ED23809}" srcId="{ECC7A437-5166-40CE-822D-BB774E870F96}" destId="{6E9248B3-DEB1-4BE0-8C11-C999D230C832}" srcOrd="2" destOrd="0" parTransId="{A8FE85FC-8990-4A72-A915-2B3D71DE8179}" sibTransId="{1A3D377F-C667-4885-83ED-8D0F4D414026}"/>
    <dgm:cxn modelId="{426F988A-1D83-4852-805C-B41C0AA68D4A}" srcId="{ECC7A437-5166-40CE-822D-BB774E870F96}" destId="{360C4C86-F0FF-49D3-920C-640A59BA45C5}" srcOrd="1" destOrd="0" parTransId="{DE342735-8D53-4355-B8B2-AF95B5820098}" sibTransId="{01BC4BD8-3933-4BB8-AD1E-CFE18F2AD711}"/>
    <dgm:cxn modelId="{BB4C808D-578E-481E-B7C8-9D3A5157F32A}" srcId="{D5E3E914-B38A-4F1D-80CC-40A1CAB9882A}" destId="{ECC7A437-5166-40CE-822D-BB774E870F96}" srcOrd="1" destOrd="0" parTransId="{7017B84C-3081-4A2A-958F-9A86DDE2B645}" sibTransId="{E1ED1BFC-9940-4E20-8118-49EF4DA2F7D5}"/>
    <dgm:cxn modelId="{D6CA63AB-D66E-4BD7-8E4B-3CCFDD2D7465}" type="presOf" srcId="{12DB5099-2246-44D6-8D84-6BA263635E05}" destId="{2CF43F46-24D6-4E05-89B4-7EA3C10B4C1D}" srcOrd="0" destOrd="0" presId="urn:microsoft.com/office/officeart/2005/8/layout/process4"/>
    <dgm:cxn modelId="{2E2ABBC3-04EF-4DCA-B271-A6303DFB06C6}" type="presOf" srcId="{ECC7A437-5166-40CE-822D-BB774E870F96}" destId="{212F3941-FA50-40DD-AB34-8AD6EC9E0AC0}" srcOrd="0" destOrd="0" presId="urn:microsoft.com/office/officeart/2005/8/layout/process4"/>
    <dgm:cxn modelId="{CD042D57-FC36-4D11-8F87-27BA306AB0CD}" type="presParOf" srcId="{AF7DED9E-80AC-4873-B350-443B3C7BDBD7}" destId="{92CDD91D-9169-4529-B642-73C28C3AFADB}" srcOrd="0" destOrd="0" presId="urn:microsoft.com/office/officeart/2005/8/layout/process4"/>
    <dgm:cxn modelId="{6BC0A696-0AC4-465C-AFCE-64D99CF34CB1}" type="presParOf" srcId="{92CDD91D-9169-4529-B642-73C28C3AFADB}" destId="{212F3941-FA50-40DD-AB34-8AD6EC9E0AC0}" srcOrd="0" destOrd="0" presId="urn:microsoft.com/office/officeart/2005/8/layout/process4"/>
    <dgm:cxn modelId="{8B8B8977-7AF0-4603-B432-8E403CBAF881}" type="presParOf" srcId="{92CDD91D-9169-4529-B642-73C28C3AFADB}" destId="{EBDB95BA-28B6-48D8-8018-8FAA71CCFB9C}" srcOrd="1" destOrd="0" presId="urn:microsoft.com/office/officeart/2005/8/layout/process4"/>
    <dgm:cxn modelId="{5B25B067-BE7F-4387-8C7B-769CD05617C7}" type="presParOf" srcId="{92CDD91D-9169-4529-B642-73C28C3AFADB}" destId="{0369054F-21AF-42D4-949F-7C51AF67794D}" srcOrd="2" destOrd="0" presId="urn:microsoft.com/office/officeart/2005/8/layout/process4"/>
    <dgm:cxn modelId="{A2A4DFAF-5278-4224-A131-BAC8E366CAD1}" type="presParOf" srcId="{0369054F-21AF-42D4-949F-7C51AF67794D}" destId="{2CF43F46-24D6-4E05-89B4-7EA3C10B4C1D}" srcOrd="0" destOrd="0" presId="urn:microsoft.com/office/officeart/2005/8/layout/process4"/>
    <dgm:cxn modelId="{911DFEB1-5562-41F0-85BE-F314BB9A8759}" type="presParOf" srcId="{0369054F-21AF-42D4-949F-7C51AF67794D}" destId="{CBB1D8D9-6F4E-4A1B-BE98-FB689EAD62AD}" srcOrd="1" destOrd="0" presId="urn:microsoft.com/office/officeart/2005/8/layout/process4"/>
    <dgm:cxn modelId="{F9D9D5DF-6791-4A6B-B9AE-90328C0092FD}" type="presParOf" srcId="{0369054F-21AF-42D4-949F-7C51AF67794D}" destId="{91446E68-FC77-4D2B-A813-DBFB1CC3C577}" srcOrd="2" destOrd="0" presId="urn:microsoft.com/office/officeart/2005/8/layout/process4"/>
    <dgm:cxn modelId="{931FDF7F-51C5-4492-ABCB-9E13C57EC4C7}" type="presParOf" srcId="{AF7DED9E-80AC-4873-B350-443B3C7BDBD7}" destId="{924BD290-55FC-4F7B-9AC4-11FE32852233}" srcOrd="1" destOrd="0" presId="urn:microsoft.com/office/officeart/2005/8/layout/process4"/>
    <dgm:cxn modelId="{202B8EB3-89E4-4226-BE48-AA5D6BD6C77F}" type="presParOf" srcId="{AF7DED9E-80AC-4873-B350-443B3C7BDBD7}" destId="{F18D786F-3645-4AB5-AB5C-357418FE9649}" srcOrd="2" destOrd="0" presId="urn:microsoft.com/office/officeart/2005/8/layout/process4"/>
    <dgm:cxn modelId="{530188A8-C850-4DB9-94CD-AD67A7DFA4D2}" type="presParOf" srcId="{F18D786F-3645-4AB5-AB5C-357418FE9649}" destId="{8CB04AEC-C687-44B3-8604-78ED047332A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91C10A-8C63-42A6-8C8E-7D9E72A6899D}"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35BCA27-4CF8-4F7A-9D4F-002CD3C6FE42}">
      <dgm:prSet/>
      <dgm:spPr/>
      <dgm:t>
        <a:bodyPr/>
        <a:lstStyle/>
        <a:p>
          <a:r>
            <a:rPr lang="en-US"/>
            <a:t>End of Course Tests</a:t>
          </a:r>
        </a:p>
      </dgm:t>
    </dgm:pt>
    <dgm:pt modelId="{5DC60A41-90F9-4AF9-AE98-6BE7120E176D}" type="parTrans" cxnId="{D8EA73FF-2D9F-4FC6-9892-2182A41DE48C}">
      <dgm:prSet/>
      <dgm:spPr/>
      <dgm:t>
        <a:bodyPr/>
        <a:lstStyle/>
        <a:p>
          <a:endParaRPr lang="en-US"/>
        </a:p>
      </dgm:t>
    </dgm:pt>
    <dgm:pt modelId="{BF86E5B0-B7CE-4B03-A368-E62141EF4707}" type="sibTrans" cxnId="{D8EA73FF-2D9F-4FC6-9892-2182A41DE48C}">
      <dgm:prSet/>
      <dgm:spPr/>
      <dgm:t>
        <a:bodyPr/>
        <a:lstStyle/>
        <a:p>
          <a:endParaRPr lang="en-US"/>
        </a:p>
      </dgm:t>
    </dgm:pt>
    <dgm:pt modelId="{7F3C1FB5-6DE7-4AF7-9BC9-10AA427BF07C}">
      <dgm:prSet/>
      <dgm:spPr/>
      <dgm:t>
        <a:bodyPr/>
        <a:lstStyle/>
        <a:p>
          <a:r>
            <a:rPr lang="en-US"/>
            <a:t>Literature &amp; Composition II</a:t>
          </a:r>
        </a:p>
      </dgm:t>
    </dgm:pt>
    <dgm:pt modelId="{ED2A05FB-9A17-41ED-83BB-42B251E4D7E6}" type="parTrans" cxnId="{5D89A196-9A14-4FD6-AB79-B96436F0BD6F}">
      <dgm:prSet/>
      <dgm:spPr/>
      <dgm:t>
        <a:bodyPr/>
        <a:lstStyle/>
        <a:p>
          <a:endParaRPr lang="en-US"/>
        </a:p>
      </dgm:t>
    </dgm:pt>
    <dgm:pt modelId="{1CDC75E3-7318-437A-8E3B-F49FB925EC2E}" type="sibTrans" cxnId="{5D89A196-9A14-4FD6-AB79-B96436F0BD6F}">
      <dgm:prSet/>
      <dgm:spPr/>
      <dgm:t>
        <a:bodyPr/>
        <a:lstStyle/>
        <a:p>
          <a:endParaRPr lang="en-US"/>
        </a:p>
      </dgm:t>
    </dgm:pt>
    <dgm:pt modelId="{DBFA35CE-656C-4B09-83FA-A56A5A0E82A9}">
      <dgm:prSet/>
      <dgm:spPr/>
      <dgm:t>
        <a:bodyPr/>
        <a:lstStyle/>
        <a:p>
          <a:r>
            <a:rPr lang="en-US"/>
            <a:t>Biology</a:t>
          </a:r>
        </a:p>
      </dgm:t>
    </dgm:pt>
    <dgm:pt modelId="{1AC3D9AD-94ED-4C38-8805-17E6288CEBB9}" type="parTrans" cxnId="{27D5EA03-5E66-4E6E-A38D-987C805A4AF1}">
      <dgm:prSet/>
      <dgm:spPr/>
      <dgm:t>
        <a:bodyPr/>
        <a:lstStyle/>
        <a:p>
          <a:endParaRPr lang="en-US"/>
        </a:p>
      </dgm:t>
    </dgm:pt>
    <dgm:pt modelId="{F8D9F54D-533F-4B83-8397-3DDC135DAE3E}" type="sibTrans" cxnId="{27D5EA03-5E66-4E6E-A38D-987C805A4AF1}">
      <dgm:prSet/>
      <dgm:spPr/>
      <dgm:t>
        <a:bodyPr/>
        <a:lstStyle/>
        <a:p>
          <a:endParaRPr lang="en-US"/>
        </a:p>
      </dgm:t>
    </dgm:pt>
    <dgm:pt modelId="{6D5B16DF-B8D2-4B9D-81F4-BB8BDF4FA39F}">
      <dgm:prSet/>
      <dgm:spPr/>
      <dgm:t>
        <a:bodyPr/>
        <a:lstStyle/>
        <a:p>
          <a:r>
            <a:rPr lang="en-US"/>
            <a:t>U.S. History</a:t>
          </a:r>
        </a:p>
      </dgm:t>
    </dgm:pt>
    <dgm:pt modelId="{876B45EF-BA0B-4948-B26C-DCC889EB4193}" type="parTrans" cxnId="{11EB2BCE-0752-44E1-9C33-59B6E9FCF663}">
      <dgm:prSet/>
      <dgm:spPr/>
      <dgm:t>
        <a:bodyPr/>
        <a:lstStyle/>
        <a:p>
          <a:endParaRPr lang="en-US"/>
        </a:p>
      </dgm:t>
    </dgm:pt>
    <dgm:pt modelId="{A3859D47-D070-4CB1-AB7D-2E812FF1D681}" type="sibTrans" cxnId="{11EB2BCE-0752-44E1-9C33-59B6E9FCF663}">
      <dgm:prSet/>
      <dgm:spPr/>
      <dgm:t>
        <a:bodyPr/>
        <a:lstStyle/>
        <a:p>
          <a:endParaRPr lang="en-US"/>
        </a:p>
      </dgm:t>
    </dgm:pt>
    <dgm:pt modelId="{05B63057-6A1D-4B43-AFBA-F6F11F9D418D}">
      <dgm:prSet/>
      <dgm:spPr/>
      <dgm:t>
        <a:bodyPr/>
        <a:lstStyle/>
        <a:p>
          <a:r>
            <a:rPr lang="en-US"/>
            <a:t>Algebra Concepts &amp; Connections </a:t>
          </a:r>
        </a:p>
      </dgm:t>
    </dgm:pt>
    <dgm:pt modelId="{69D6C790-022A-4E95-B76D-E50076A3197F}" type="parTrans" cxnId="{5B98E3DC-0B46-480D-A925-0EBA1AC358F3}">
      <dgm:prSet/>
      <dgm:spPr/>
      <dgm:t>
        <a:bodyPr/>
        <a:lstStyle/>
        <a:p>
          <a:endParaRPr lang="en-US"/>
        </a:p>
      </dgm:t>
    </dgm:pt>
    <dgm:pt modelId="{0020C9E8-EA8E-4458-87D1-A094FEEE8085}" type="sibTrans" cxnId="{5B98E3DC-0B46-480D-A925-0EBA1AC358F3}">
      <dgm:prSet/>
      <dgm:spPr/>
      <dgm:t>
        <a:bodyPr/>
        <a:lstStyle/>
        <a:p>
          <a:endParaRPr lang="en-US"/>
        </a:p>
      </dgm:t>
    </dgm:pt>
    <dgm:pt modelId="{8BF65601-2E06-46AC-BCDD-FA76FA9BFCC3}">
      <dgm:prSet/>
      <dgm:spPr/>
      <dgm:t>
        <a:bodyPr/>
        <a:lstStyle/>
        <a:p>
          <a:r>
            <a:rPr lang="en-US"/>
            <a:t>PSAT</a:t>
          </a:r>
        </a:p>
      </dgm:t>
    </dgm:pt>
    <dgm:pt modelId="{1D83378D-7138-4507-B8EB-EE1D967456FC}" type="parTrans" cxnId="{7A73EDEE-8C25-4D78-9D91-3D1148A7B511}">
      <dgm:prSet/>
      <dgm:spPr/>
      <dgm:t>
        <a:bodyPr/>
        <a:lstStyle/>
        <a:p>
          <a:endParaRPr lang="en-US"/>
        </a:p>
      </dgm:t>
    </dgm:pt>
    <dgm:pt modelId="{7EE03D66-AACD-4864-BB2E-71011DF6AFDF}" type="sibTrans" cxnId="{7A73EDEE-8C25-4D78-9D91-3D1148A7B511}">
      <dgm:prSet/>
      <dgm:spPr/>
      <dgm:t>
        <a:bodyPr/>
        <a:lstStyle/>
        <a:p>
          <a:endParaRPr lang="en-US"/>
        </a:p>
      </dgm:t>
    </dgm:pt>
    <dgm:pt modelId="{B670B189-E2F9-4576-8E7A-30F6AD449D8B}">
      <dgm:prSet/>
      <dgm:spPr/>
      <dgm:t>
        <a:bodyPr/>
        <a:lstStyle/>
        <a:p>
          <a:r>
            <a:rPr lang="en-US"/>
            <a:t>Preliminary Scholastic Aptitude Test</a:t>
          </a:r>
        </a:p>
      </dgm:t>
    </dgm:pt>
    <dgm:pt modelId="{EC0AFE38-521C-40EC-BCFB-D0E0852541E6}" type="parTrans" cxnId="{E803701A-5056-43D9-9F51-154FF0F1641B}">
      <dgm:prSet/>
      <dgm:spPr/>
      <dgm:t>
        <a:bodyPr/>
        <a:lstStyle/>
        <a:p>
          <a:endParaRPr lang="en-US"/>
        </a:p>
      </dgm:t>
    </dgm:pt>
    <dgm:pt modelId="{BC4C5853-3865-4BF5-8AB8-2D274622CF67}" type="sibTrans" cxnId="{E803701A-5056-43D9-9F51-154FF0F1641B}">
      <dgm:prSet/>
      <dgm:spPr/>
      <dgm:t>
        <a:bodyPr/>
        <a:lstStyle/>
        <a:p>
          <a:endParaRPr lang="en-US"/>
        </a:p>
      </dgm:t>
    </dgm:pt>
    <dgm:pt modelId="{7E33A965-F80E-46E0-8052-4DD283E4CF6B}">
      <dgm:prSet/>
      <dgm:spPr/>
      <dgm:t>
        <a:bodyPr/>
        <a:lstStyle/>
        <a:p>
          <a:r>
            <a:rPr lang="en-US"/>
            <a:t>Provides a standardized view of a student’s scholastic skills and helps students compare themselves with other college-bound students nationwide. </a:t>
          </a:r>
        </a:p>
      </dgm:t>
    </dgm:pt>
    <dgm:pt modelId="{9BDF3512-1EAF-4AB6-9071-3F054B97536D}" type="parTrans" cxnId="{84FA8AE6-F14D-457F-9AB9-4BEA65DC492A}">
      <dgm:prSet/>
      <dgm:spPr/>
      <dgm:t>
        <a:bodyPr/>
        <a:lstStyle/>
        <a:p>
          <a:endParaRPr lang="en-US"/>
        </a:p>
      </dgm:t>
    </dgm:pt>
    <dgm:pt modelId="{E0C3DF8F-8571-4E99-917A-54038FB6F021}" type="sibTrans" cxnId="{84FA8AE6-F14D-457F-9AB9-4BEA65DC492A}">
      <dgm:prSet/>
      <dgm:spPr/>
      <dgm:t>
        <a:bodyPr/>
        <a:lstStyle/>
        <a:p>
          <a:endParaRPr lang="en-US"/>
        </a:p>
      </dgm:t>
    </dgm:pt>
    <dgm:pt modelId="{FD6751C6-C8D7-48A2-B8FA-9EF76F1C51A4}">
      <dgm:prSet/>
      <dgm:spPr/>
      <dgm:t>
        <a:bodyPr/>
        <a:lstStyle/>
        <a:p>
          <a:r>
            <a:rPr lang="en-US"/>
            <a:t>Taken in October of 10</a:t>
          </a:r>
          <a:r>
            <a:rPr lang="en-US" baseline="30000"/>
            <a:t>th</a:t>
          </a:r>
          <a:r>
            <a:rPr lang="en-US"/>
            <a:t> Grade Year.</a:t>
          </a:r>
        </a:p>
      </dgm:t>
    </dgm:pt>
    <dgm:pt modelId="{C1A4249B-6282-431B-B696-5AFF002A60AD}" type="parTrans" cxnId="{E974D003-7F6A-426B-9FB3-F6A139DA3460}">
      <dgm:prSet/>
      <dgm:spPr/>
      <dgm:t>
        <a:bodyPr/>
        <a:lstStyle/>
        <a:p>
          <a:endParaRPr lang="en-US"/>
        </a:p>
      </dgm:t>
    </dgm:pt>
    <dgm:pt modelId="{12338BD1-F9A9-49A7-82BE-3A0646F359E0}" type="sibTrans" cxnId="{E974D003-7F6A-426B-9FB3-F6A139DA3460}">
      <dgm:prSet/>
      <dgm:spPr/>
      <dgm:t>
        <a:bodyPr/>
        <a:lstStyle/>
        <a:p>
          <a:endParaRPr lang="en-US"/>
        </a:p>
      </dgm:t>
    </dgm:pt>
    <dgm:pt modelId="{20296EDA-DBDC-4254-B3F4-E75206F7B270}">
      <dgm:prSet/>
      <dgm:spPr/>
      <dgm:t>
        <a:bodyPr/>
        <a:lstStyle/>
        <a:p>
          <a:r>
            <a:rPr lang="en-US"/>
            <a:t>SAT / ACT</a:t>
          </a:r>
        </a:p>
      </dgm:t>
    </dgm:pt>
    <dgm:pt modelId="{76C76403-CDCF-4F89-957D-A0E1CE2FC252}" type="parTrans" cxnId="{E8A3DA0F-4851-40B8-BC9F-C6CAEAC3EDAB}">
      <dgm:prSet/>
      <dgm:spPr/>
      <dgm:t>
        <a:bodyPr/>
        <a:lstStyle/>
        <a:p>
          <a:endParaRPr lang="en-US"/>
        </a:p>
      </dgm:t>
    </dgm:pt>
    <dgm:pt modelId="{C8FAAC9F-3FC6-4E86-9D35-79C079697093}" type="sibTrans" cxnId="{E8A3DA0F-4851-40B8-BC9F-C6CAEAC3EDAB}">
      <dgm:prSet/>
      <dgm:spPr/>
      <dgm:t>
        <a:bodyPr/>
        <a:lstStyle/>
        <a:p>
          <a:endParaRPr lang="en-US"/>
        </a:p>
      </dgm:t>
    </dgm:pt>
    <dgm:pt modelId="{73CD37A7-E58E-4EB8-A69F-0FFA5B3D88EB}">
      <dgm:prSet/>
      <dgm:spPr/>
      <dgm:t>
        <a:bodyPr/>
        <a:lstStyle/>
        <a:p>
          <a:r>
            <a:rPr lang="en-US"/>
            <a:t>Standardized tests that colleges use to evaluate applicants</a:t>
          </a:r>
        </a:p>
      </dgm:t>
    </dgm:pt>
    <dgm:pt modelId="{7AEA3C9A-79D5-4A50-B818-E1666DF0073B}" type="parTrans" cxnId="{785C9DE8-783C-488E-AF1C-4676EBED389A}">
      <dgm:prSet/>
      <dgm:spPr/>
      <dgm:t>
        <a:bodyPr/>
        <a:lstStyle/>
        <a:p>
          <a:endParaRPr lang="en-US"/>
        </a:p>
      </dgm:t>
    </dgm:pt>
    <dgm:pt modelId="{97798B2E-F5EB-40F8-B124-642E0F5E0F1C}" type="sibTrans" cxnId="{785C9DE8-783C-488E-AF1C-4676EBED389A}">
      <dgm:prSet/>
      <dgm:spPr/>
      <dgm:t>
        <a:bodyPr/>
        <a:lstStyle/>
        <a:p>
          <a:endParaRPr lang="en-US"/>
        </a:p>
      </dgm:t>
    </dgm:pt>
    <dgm:pt modelId="{9148A92E-344A-4CFD-9169-8399FD7CF8A6}" type="pres">
      <dgm:prSet presAssocID="{0991C10A-8C63-42A6-8C8E-7D9E72A6899D}" presName="linear" presStyleCnt="0">
        <dgm:presLayoutVars>
          <dgm:animLvl val="lvl"/>
          <dgm:resizeHandles val="exact"/>
        </dgm:presLayoutVars>
      </dgm:prSet>
      <dgm:spPr/>
    </dgm:pt>
    <dgm:pt modelId="{ACE9E020-8A28-41D3-A04E-D40FEDCEA63F}" type="pres">
      <dgm:prSet presAssocID="{C35BCA27-4CF8-4F7A-9D4F-002CD3C6FE42}" presName="parentText" presStyleLbl="node1" presStyleIdx="0" presStyleCnt="3">
        <dgm:presLayoutVars>
          <dgm:chMax val="0"/>
          <dgm:bulletEnabled val="1"/>
        </dgm:presLayoutVars>
      </dgm:prSet>
      <dgm:spPr/>
    </dgm:pt>
    <dgm:pt modelId="{1B03B9BE-E954-481F-AED7-262376955F98}" type="pres">
      <dgm:prSet presAssocID="{C35BCA27-4CF8-4F7A-9D4F-002CD3C6FE42}" presName="childText" presStyleLbl="revTx" presStyleIdx="0" presStyleCnt="3">
        <dgm:presLayoutVars>
          <dgm:bulletEnabled val="1"/>
        </dgm:presLayoutVars>
      </dgm:prSet>
      <dgm:spPr/>
    </dgm:pt>
    <dgm:pt modelId="{10267EB0-C7F7-48C5-96A2-A4EE8656784A}" type="pres">
      <dgm:prSet presAssocID="{8BF65601-2E06-46AC-BCDD-FA76FA9BFCC3}" presName="parentText" presStyleLbl="node1" presStyleIdx="1" presStyleCnt="3">
        <dgm:presLayoutVars>
          <dgm:chMax val="0"/>
          <dgm:bulletEnabled val="1"/>
        </dgm:presLayoutVars>
      </dgm:prSet>
      <dgm:spPr/>
    </dgm:pt>
    <dgm:pt modelId="{030F79B6-C1FA-4808-A9BB-34DA95822788}" type="pres">
      <dgm:prSet presAssocID="{8BF65601-2E06-46AC-BCDD-FA76FA9BFCC3}" presName="childText" presStyleLbl="revTx" presStyleIdx="1" presStyleCnt="3">
        <dgm:presLayoutVars>
          <dgm:bulletEnabled val="1"/>
        </dgm:presLayoutVars>
      </dgm:prSet>
      <dgm:spPr/>
    </dgm:pt>
    <dgm:pt modelId="{E58E838A-5158-44F3-B847-4E2DA6F8EC38}" type="pres">
      <dgm:prSet presAssocID="{20296EDA-DBDC-4254-B3F4-E75206F7B270}" presName="parentText" presStyleLbl="node1" presStyleIdx="2" presStyleCnt="3">
        <dgm:presLayoutVars>
          <dgm:chMax val="0"/>
          <dgm:bulletEnabled val="1"/>
        </dgm:presLayoutVars>
      </dgm:prSet>
      <dgm:spPr/>
    </dgm:pt>
    <dgm:pt modelId="{D4287771-CC5F-4DF4-A164-8C108115A590}" type="pres">
      <dgm:prSet presAssocID="{20296EDA-DBDC-4254-B3F4-E75206F7B270}" presName="childText" presStyleLbl="revTx" presStyleIdx="2" presStyleCnt="3">
        <dgm:presLayoutVars>
          <dgm:bulletEnabled val="1"/>
        </dgm:presLayoutVars>
      </dgm:prSet>
      <dgm:spPr/>
    </dgm:pt>
  </dgm:ptLst>
  <dgm:cxnLst>
    <dgm:cxn modelId="{E974D003-7F6A-426B-9FB3-F6A139DA3460}" srcId="{8BF65601-2E06-46AC-BCDD-FA76FA9BFCC3}" destId="{FD6751C6-C8D7-48A2-B8FA-9EF76F1C51A4}" srcOrd="2" destOrd="0" parTransId="{C1A4249B-6282-431B-B696-5AFF002A60AD}" sibTransId="{12338BD1-F9A9-49A7-82BE-3A0646F359E0}"/>
    <dgm:cxn modelId="{27D5EA03-5E66-4E6E-A38D-987C805A4AF1}" srcId="{C35BCA27-4CF8-4F7A-9D4F-002CD3C6FE42}" destId="{DBFA35CE-656C-4B09-83FA-A56A5A0E82A9}" srcOrd="1" destOrd="0" parTransId="{1AC3D9AD-94ED-4C38-8805-17E6288CEBB9}" sibTransId="{F8D9F54D-533F-4B83-8397-3DDC135DAE3E}"/>
    <dgm:cxn modelId="{E8A3DA0F-4851-40B8-BC9F-C6CAEAC3EDAB}" srcId="{0991C10A-8C63-42A6-8C8E-7D9E72A6899D}" destId="{20296EDA-DBDC-4254-B3F4-E75206F7B270}" srcOrd="2" destOrd="0" parTransId="{76C76403-CDCF-4F89-957D-A0E1CE2FC252}" sibTransId="{C8FAAC9F-3FC6-4E86-9D35-79C079697093}"/>
    <dgm:cxn modelId="{E803701A-5056-43D9-9F51-154FF0F1641B}" srcId="{8BF65601-2E06-46AC-BCDD-FA76FA9BFCC3}" destId="{B670B189-E2F9-4576-8E7A-30F6AD449D8B}" srcOrd="0" destOrd="0" parTransId="{EC0AFE38-521C-40EC-BCFB-D0E0852541E6}" sibTransId="{BC4C5853-3865-4BF5-8AB8-2D274622CF67}"/>
    <dgm:cxn modelId="{144A1C69-E688-43EA-B901-680BFB0345DE}" type="presOf" srcId="{7F3C1FB5-6DE7-4AF7-9BC9-10AA427BF07C}" destId="{1B03B9BE-E954-481F-AED7-262376955F98}" srcOrd="0" destOrd="0" presId="urn:microsoft.com/office/officeart/2005/8/layout/vList2"/>
    <dgm:cxn modelId="{41FAA573-5A13-48DE-8F8A-F4A8821030F6}" type="presOf" srcId="{B670B189-E2F9-4576-8E7A-30F6AD449D8B}" destId="{030F79B6-C1FA-4808-A9BB-34DA95822788}" srcOrd="0" destOrd="0" presId="urn:microsoft.com/office/officeart/2005/8/layout/vList2"/>
    <dgm:cxn modelId="{C63F687D-0E17-45B5-BAA4-92FB5D2C1857}" type="presOf" srcId="{0991C10A-8C63-42A6-8C8E-7D9E72A6899D}" destId="{9148A92E-344A-4CFD-9169-8399FD7CF8A6}" srcOrd="0" destOrd="0" presId="urn:microsoft.com/office/officeart/2005/8/layout/vList2"/>
    <dgm:cxn modelId="{88F1B883-38AC-4540-B179-5144850BCBB3}" type="presOf" srcId="{73CD37A7-E58E-4EB8-A69F-0FFA5B3D88EB}" destId="{D4287771-CC5F-4DF4-A164-8C108115A590}" srcOrd="0" destOrd="0" presId="urn:microsoft.com/office/officeart/2005/8/layout/vList2"/>
    <dgm:cxn modelId="{E70ABD8B-AB89-4ADE-8F37-63BBF88A3957}" type="presOf" srcId="{7E33A965-F80E-46E0-8052-4DD283E4CF6B}" destId="{030F79B6-C1FA-4808-A9BB-34DA95822788}" srcOrd="0" destOrd="1" presId="urn:microsoft.com/office/officeart/2005/8/layout/vList2"/>
    <dgm:cxn modelId="{5D89A196-9A14-4FD6-AB79-B96436F0BD6F}" srcId="{C35BCA27-4CF8-4F7A-9D4F-002CD3C6FE42}" destId="{7F3C1FB5-6DE7-4AF7-9BC9-10AA427BF07C}" srcOrd="0" destOrd="0" parTransId="{ED2A05FB-9A17-41ED-83BB-42B251E4D7E6}" sibTransId="{1CDC75E3-7318-437A-8E3B-F49FB925EC2E}"/>
    <dgm:cxn modelId="{40A09BB8-04BB-428E-8D0B-A7CB2980D1E3}" type="presOf" srcId="{05B63057-6A1D-4B43-AFBA-F6F11F9D418D}" destId="{1B03B9BE-E954-481F-AED7-262376955F98}" srcOrd="0" destOrd="3" presId="urn:microsoft.com/office/officeart/2005/8/layout/vList2"/>
    <dgm:cxn modelId="{F76ED1B9-5016-4838-BA5E-AF958DADB91B}" type="presOf" srcId="{8BF65601-2E06-46AC-BCDD-FA76FA9BFCC3}" destId="{10267EB0-C7F7-48C5-96A2-A4EE8656784A}" srcOrd="0" destOrd="0" presId="urn:microsoft.com/office/officeart/2005/8/layout/vList2"/>
    <dgm:cxn modelId="{F0B83CC0-BBDB-4583-9A2F-C214EA8ACA36}" type="presOf" srcId="{20296EDA-DBDC-4254-B3F4-E75206F7B270}" destId="{E58E838A-5158-44F3-B847-4E2DA6F8EC38}" srcOrd="0" destOrd="0" presId="urn:microsoft.com/office/officeart/2005/8/layout/vList2"/>
    <dgm:cxn modelId="{72866ACA-3836-4860-92D7-367112FF7B6D}" type="presOf" srcId="{DBFA35CE-656C-4B09-83FA-A56A5A0E82A9}" destId="{1B03B9BE-E954-481F-AED7-262376955F98}" srcOrd="0" destOrd="1" presId="urn:microsoft.com/office/officeart/2005/8/layout/vList2"/>
    <dgm:cxn modelId="{11EB2BCE-0752-44E1-9C33-59B6E9FCF663}" srcId="{C35BCA27-4CF8-4F7A-9D4F-002CD3C6FE42}" destId="{6D5B16DF-B8D2-4B9D-81F4-BB8BDF4FA39F}" srcOrd="2" destOrd="0" parTransId="{876B45EF-BA0B-4948-B26C-DCC889EB4193}" sibTransId="{A3859D47-D070-4CB1-AB7D-2E812FF1D681}"/>
    <dgm:cxn modelId="{1D15ADD4-4286-497E-91C8-24D45B7181C4}" type="presOf" srcId="{C35BCA27-4CF8-4F7A-9D4F-002CD3C6FE42}" destId="{ACE9E020-8A28-41D3-A04E-D40FEDCEA63F}" srcOrd="0" destOrd="0" presId="urn:microsoft.com/office/officeart/2005/8/layout/vList2"/>
    <dgm:cxn modelId="{5B98E3DC-0B46-480D-A925-0EBA1AC358F3}" srcId="{C35BCA27-4CF8-4F7A-9D4F-002CD3C6FE42}" destId="{05B63057-6A1D-4B43-AFBA-F6F11F9D418D}" srcOrd="3" destOrd="0" parTransId="{69D6C790-022A-4E95-B76D-E50076A3197F}" sibTransId="{0020C9E8-EA8E-4458-87D1-A094FEEE8085}"/>
    <dgm:cxn modelId="{8C7424E2-74F8-4891-BE77-3722BFA3D6FF}" type="presOf" srcId="{FD6751C6-C8D7-48A2-B8FA-9EF76F1C51A4}" destId="{030F79B6-C1FA-4808-A9BB-34DA95822788}" srcOrd="0" destOrd="2" presId="urn:microsoft.com/office/officeart/2005/8/layout/vList2"/>
    <dgm:cxn modelId="{84FA8AE6-F14D-457F-9AB9-4BEA65DC492A}" srcId="{8BF65601-2E06-46AC-BCDD-FA76FA9BFCC3}" destId="{7E33A965-F80E-46E0-8052-4DD283E4CF6B}" srcOrd="1" destOrd="0" parTransId="{9BDF3512-1EAF-4AB6-9071-3F054B97536D}" sibTransId="{E0C3DF8F-8571-4E99-917A-54038FB6F021}"/>
    <dgm:cxn modelId="{785C9DE8-783C-488E-AF1C-4676EBED389A}" srcId="{20296EDA-DBDC-4254-B3F4-E75206F7B270}" destId="{73CD37A7-E58E-4EB8-A69F-0FFA5B3D88EB}" srcOrd="0" destOrd="0" parTransId="{7AEA3C9A-79D5-4A50-B818-E1666DF0073B}" sibTransId="{97798B2E-F5EB-40F8-B124-642E0F5E0F1C}"/>
    <dgm:cxn modelId="{61A927EE-1560-4263-A3D4-03FE0606F348}" type="presOf" srcId="{6D5B16DF-B8D2-4B9D-81F4-BB8BDF4FA39F}" destId="{1B03B9BE-E954-481F-AED7-262376955F98}" srcOrd="0" destOrd="2" presId="urn:microsoft.com/office/officeart/2005/8/layout/vList2"/>
    <dgm:cxn modelId="{7A73EDEE-8C25-4D78-9D91-3D1148A7B511}" srcId="{0991C10A-8C63-42A6-8C8E-7D9E72A6899D}" destId="{8BF65601-2E06-46AC-BCDD-FA76FA9BFCC3}" srcOrd="1" destOrd="0" parTransId="{1D83378D-7138-4507-B8EB-EE1D967456FC}" sibTransId="{7EE03D66-AACD-4864-BB2E-71011DF6AFDF}"/>
    <dgm:cxn modelId="{D8EA73FF-2D9F-4FC6-9892-2182A41DE48C}" srcId="{0991C10A-8C63-42A6-8C8E-7D9E72A6899D}" destId="{C35BCA27-4CF8-4F7A-9D4F-002CD3C6FE42}" srcOrd="0" destOrd="0" parTransId="{5DC60A41-90F9-4AF9-AE98-6BE7120E176D}" sibTransId="{BF86E5B0-B7CE-4B03-A368-E62141EF4707}"/>
    <dgm:cxn modelId="{99C27221-591A-4578-8B76-EADCBED61C3D}" type="presParOf" srcId="{9148A92E-344A-4CFD-9169-8399FD7CF8A6}" destId="{ACE9E020-8A28-41D3-A04E-D40FEDCEA63F}" srcOrd="0" destOrd="0" presId="urn:microsoft.com/office/officeart/2005/8/layout/vList2"/>
    <dgm:cxn modelId="{B2C7644F-2633-4641-A49B-6B32F254D585}" type="presParOf" srcId="{9148A92E-344A-4CFD-9169-8399FD7CF8A6}" destId="{1B03B9BE-E954-481F-AED7-262376955F98}" srcOrd="1" destOrd="0" presId="urn:microsoft.com/office/officeart/2005/8/layout/vList2"/>
    <dgm:cxn modelId="{E405E6F0-0CBC-435C-BDAE-FEC0665183BC}" type="presParOf" srcId="{9148A92E-344A-4CFD-9169-8399FD7CF8A6}" destId="{10267EB0-C7F7-48C5-96A2-A4EE8656784A}" srcOrd="2" destOrd="0" presId="urn:microsoft.com/office/officeart/2005/8/layout/vList2"/>
    <dgm:cxn modelId="{FD626023-B279-43A8-96F0-21C6A9ED3DA9}" type="presParOf" srcId="{9148A92E-344A-4CFD-9169-8399FD7CF8A6}" destId="{030F79B6-C1FA-4808-A9BB-34DA95822788}" srcOrd="3" destOrd="0" presId="urn:microsoft.com/office/officeart/2005/8/layout/vList2"/>
    <dgm:cxn modelId="{314F2B3D-8604-4682-809C-02E15FC534C2}" type="presParOf" srcId="{9148A92E-344A-4CFD-9169-8399FD7CF8A6}" destId="{E58E838A-5158-44F3-B847-4E2DA6F8EC38}" srcOrd="4" destOrd="0" presId="urn:microsoft.com/office/officeart/2005/8/layout/vList2"/>
    <dgm:cxn modelId="{39847992-5695-457E-B1E4-3B07BF8CD0E9}" type="presParOf" srcId="{9148A92E-344A-4CFD-9169-8399FD7CF8A6}" destId="{D4287771-CC5F-4DF4-A164-8C108115A59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47108C-7CC0-4285-B6E3-B3E1808479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49EB503-6044-45DC-ABE0-89551B819D2E}">
      <dgm:prSet/>
      <dgm:spPr/>
      <dgm:t>
        <a:bodyPr/>
        <a:lstStyle/>
        <a:p>
          <a:pPr>
            <a:lnSpc>
              <a:spcPct val="100000"/>
            </a:lnSpc>
          </a:pPr>
          <a:r>
            <a:rPr lang="en-US" b="1" dirty="0"/>
            <a:t>If Band, Chorus, Drama, and/or Visual Arts are courses that you enjoy, these courses can count as “Fine Arts” credit or as regular elective credit. Three courses will complete a Fine Arts Pathway.</a:t>
          </a:r>
          <a:endParaRPr lang="en-US" dirty="0"/>
        </a:p>
      </dgm:t>
    </dgm:pt>
    <dgm:pt modelId="{80616527-CF49-435C-A801-9D0042731D63}" type="parTrans" cxnId="{86C78C7F-2CF1-430A-9FCD-6CC2D12BD9A3}">
      <dgm:prSet/>
      <dgm:spPr/>
      <dgm:t>
        <a:bodyPr/>
        <a:lstStyle/>
        <a:p>
          <a:endParaRPr lang="en-US"/>
        </a:p>
      </dgm:t>
    </dgm:pt>
    <dgm:pt modelId="{A13472FF-66E4-491B-8DC6-F2D721EED0CC}" type="sibTrans" cxnId="{86C78C7F-2CF1-430A-9FCD-6CC2D12BD9A3}">
      <dgm:prSet/>
      <dgm:spPr/>
      <dgm:t>
        <a:bodyPr/>
        <a:lstStyle/>
        <a:p>
          <a:endParaRPr lang="en-US"/>
        </a:p>
      </dgm:t>
    </dgm:pt>
    <dgm:pt modelId="{E192AFFC-7E18-4C4A-A6C0-4A71E32D7A29}">
      <dgm:prSet/>
      <dgm:spPr/>
      <dgm:t>
        <a:bodyPr/>
        <a:lstStyle/>
        <a:p>
          <a:pPr>
            <a:lnSpc>
              <a:spcPct val="100000"/>
            </a:lnSpc>
          </a:pPr>
          <a:r>
            <a:rPr lang="en-US" b="1"/>
            <a:t>Once a student has earned the three units required for CTAE/World Language/Fine Arts, the remaining courses will count toward the required Elective credits.</a:t>
          </a:r>
          <a:endParaRPr lang="en-US"/>
        </a:p>
      </dgm:t>
    </dgm:pt>
    <dgm:pt modelId="{7F82DD6D-7FA2-4D8C-9256-22571BAF1C13}" type="parTrans" cxnId="{7BD8221A-94B4-4399-BCED-FCA57BDB71F0}">
      <dgm:prSet/>
      <dgm:spPr/>
      <dgm:t>
        <a:bodyPr/>
        <a:lstStyle/>
        <a:p>
          <a:endParaRPr lang="en-US"/>
        </a:p>
      </dgm:t>
    </dgm:pt>
    <dgm:pt modelId="{C1729284-298D-4936-B804-8FB0F1E29CA0}" type="sibTrans" cxnId="{7BD8221A-94B4-4399-BCED-FCA57BDB71F0}">
      <dgm:prSet/>
      <dgm:spPr/>
      <dgm:t>
        <a:bodyPr/>
        <a:lstStyle/>
        <a:p>
          <a:endParaRPr lang="en-US"/>
        </a:p>
      </dgm:t>
    </dgm:pt>
    <dgm:pt modelId="{B986B93C-11DD-4A55-B44C-C9BE702C1830}" type="pres">
      <dgm:prSet presAssocID="{D247108C-7CC0-4285-B6E3-B3E18084794F}" presName="root" presStyleCnt="0">
        <dgm:presLayoutVars>
          <dgm:dir/>
          <dgm:resizeHandles val="exact"/>
        </dgm:presLayoutVars>
      </dgm:prSet>
      <dgm:spPr/>
    </dgm:pt>
    <dgm:pt modelId="{FDD470E1-DAAF-4FA3-BCBA-220FC6479485}" type="pres">
      <dgm:prSet presAssocID="{A49EB503-6044-45DC-ABE0-89551B819D2E}" presName="compNode" presStyleCnt="0"/>
      <dgm:spPr/>
    </dgm:pt>
    <dgm:pt modelId="{C2389CF3-9247-4AD3-8294-09486C4F3165}" type="pres">
      <dgm:prSet presAssocID="{A49EB503-6044-45DC-ABE0-89551B819D2E}" presName="bgRect" presStyleLbl="bgShp" presStyleIdx="0" presStyleCnt="2"/>
      <dgm:spPr/>
    </dgm:pt>
    <dgm:pt modelId="{3874763F-0C64-4657-BFAE-EC48175EE7CA}" type="pres">
      <dgm:prSet presAssocID="{A49EB503-6044-45DC-ABE0-89551B819D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rama"/>
        </a:ext>
      </dgm:extLst>
    </dgm:pt>
    <dgm:pt modelId="{1C90D503-5EE3-4CFD-83CF-933569625A38}" type="pres">
      <dgm:prSet presAssocID="{A49EB503-6044-45DC-ABE0-89551B819D2E}" presName="spaceRect" presStyleCnt="0"/>
      <dgm:spPr/>
    </dgm:pt>
    <dgm:pt modelId="{0D306928-B86C-429A-B2D5-B105EE5246E2}" type="pres">
      <dgm:prSet presAssocID="{A49EB503-6044-45DC-ABE0-89551B819D2E}" presName="parTx" presStyleLbl="revTx" presStyleIdx="0" presStyleCnt="2" custScaleY="162608">
        <dgm:presLayoutVars>
          <dgm:chMax val="0"/>
          <dgm:chPref val="0"/>
        </dgm:presLayoutVars>
      </dgm:prSet>
      <dgm:spPr/>
    </dgm:pt>
    <dgm:pt modelId="{617B495F-2960-42E9-BD2F-83D9C3AB7A9A}" type="pres">
      <dgm:prSet presAssocID="{A13472FF-66E4-491B-8DC6-F2D721EED0CC}" presName="sibTrans" presStyleCnt="0"/>
      <dgm:spPr/>
    </dgm:pt>
    <dgm:pt modelId="{27AA41C7-B090-4A01-A7C3-DB23AE0F39BE}" type="pres">
      <dgm:prSet presAssocID="{E192AFFC-7E18-4C4A-A6C0-4A71E32D7A29}" presName="compNode" presStyleCnt="0"/>
      <dgm:spPr/>
    </dgm:pt>
    <dgm:pt modelId="{44F655A5-0672-402D-8AFA-AF0499424815}" type="pres">
      <dgm:prSet presAssocID="{E192AFFC-7E18-4C4A-A6C0-4A71E32D7A29}" presName="bgRect" presStyleLbl="bgShp" presStyleIdx="1" presStyleCnt="2"/>
      <dgm:spPr/>
    </dgm:pt>
    <dgm:pt modelId="{14449C2E-7745-4F87-9C4C-A0630DE4200D}" type="pres">
      <dgm:prSet presAssocID="{E192AFFC-7E18-4C4A-A6C0-4A71E32D7A2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6B8E8277-8E0C-4C9B-B0D6-AA29FBD4ACC8}" type="pres">
      <dgm:prSet presAssocID="{E192AFFC-7E18-4C4A-A6C0-4A71E32D7A29}" presName="spaceRect" presStyleCnt="0"/>
      <dgm:spPr/>
    </dgm:pt>
    <dgm:pt modelId="{3037D3DB-9724-4E95-B61E-8092AAE37FE2}" type="pres">
      <dgm:prSet presAssocID="{E192AFFC-7E18-4C4A-A6C0-4A71E32D7A29}" presName="parTx" presStyleLbl="revTx" presStyleIdx="1" presStyleCnt="2">
        <dgm:presLayoutVars>
          <dgm:chMax val="0"/>
          <dgm:chPref val="0"/>
        </dgm:presLayoutVars>
      </dgm:prSet>
      <dgm:spPr/>
    </dgm:pt>
  </dgm:ptLst>
  <dgm:cxnLst>
    <dgm:cxn modelId="{7BD8221A-94B4-4399-BCED-FCA57BDB71F0}" srcId="{D247108C-7CC0-4285-B6E3-B3E18084794F}" destId="{E192AFFC-7E18-4C4A-A6C0-4A71E32D7A29}" srcOrd="1" destOrd="0" parTransId="{7F82DD6D-7FA2-4D8C-9256-22571BAF1C13}" sibTransId="{C1729284-298D-4936-B804-8FB0F1E29CA0}"/>
    <dgm:cxn modelId="{B8A9371F-A8C1-4B57-99C2-42E7757E6859}" type="presOf" srcId="{D247108C-7CC0-4285-B6E3-B3E18084794F}" destId="{B986B93C-11DD-4A55-B44C-C9BE702C1830}" srcOrd="0" destOrd="0" presId="urn:microsoft.com/office/officeart/2018/2/layout/IconVerticalSolidList"/>
    <dgm:cxn modelId="{8E2DD923-F9ED-4DF2-AFD7-24EB55509AAE}" type="presOf" srcId="{E192AFFC-7E18-4C4A-A6C0-4A71E32D7A29}" destId="{3037D3DB-9724-4E95-B61E-8092AAE37FE2}" srcOrd="0" destOrd="0" presId="urn:microsoft.com/office/officeart/2018/2/layout/IconVerticalSolidList"/>
    <dgm:cxn modelId="{C17B1158-AB1A-47FA-AA8F-B5D9625D9B1A}" type="presOf" srcId="{A49EB503-6044-45DC-ABE0-89551B819D2E}" destId="{0D306928-B86C-429A-B2D5-B105EE5246E2}" srcOrd="0" destOrd="0" presId="urn:microsoft.com/office/officeart/2018/2/layout/IconVerticalSolidList"/>
    <dgm:cxn modelId="{86C78C7F-2CF1-430A-9FCD-6CC2D12BD9A3}" srcId="{D247108C-7CC0-4285-B6E3-B3E18084794F}" destId="{A49EB503-6044-45DC-ABE0-89551B819D2E}" srcOrd="0" destOrd="0" parTransId="{80616527-CF49-435C-A801-9D0042731D63}" sibTransId="{A13472FF-66E4-491B-8DC6-F2D721EED0CC}"/>
    <dgm:cxn modelId="{9E0AEFC8-2F70-4F0E-9633-CEC5CA894F4D}" type="presParOf" srcId="{B986B93C-11DD-4A55-B44C-C9BE702C1830}" destId="{FDD470E1-DAAF-4FA3-BCBA-220FC6479485}" srcOrd="0" destOrd="0" presId="urn:microsoft.com/office/officeart/2018/2/layout/IconVerticalSolidList"/>
    <dgm:cxn modelId="{5D8D8F5C-D21A-4011-9898-6351B6C46453}" type="presParOf" srcId="{FDD470E1-DAAF-4FA3-BCBA-220FC6479485}" destId="{C2389CF3-9247-4AD3-8294-09486C4F3165}" srcOrd="0" destOrd="0" presId="urn:microsoft.com/office/officeart/2018/2/layout/IconVerticalSolidList"/>
    <dgm:cxn modelId="{E1561709-270A-42FB-829F-7F80F3A5E5EC}" type="presParOf" srcId="{FDD470E1-DAAF-4FA3-BCBA-220FC6479485}" destId="{3874763F-0C64-4657-BFAE-EC48175EE7CA}" srcOrd="1" destOrd="0" presId="urn:microsoft.com/office/officeart/2018/2/layout/IconVerticalSolidList"/>
    <dgm:cxn modelId="{79C51261-5C83-4E09-867A-11FCE70B5D39}" type="presParOf" srcId="{FDD470E1-DAAF-4FA3-BCBA-220FC6479485}" destId="{1C90D503-5EE3-4CFD-83CF-933569625A38}" srcOrd="2" destOrd="0" presId="urn:microsoft.com/office/officeart/2018/2/layout/IconVerticalSolidList"/>
    <dgm:cxn modelId="{65DEAF8C-18A2-4495-9351-DCE2DDCFDB6C}" type="presParOf" srcId="{FDD470E1-DAAF-4FA3-BCBA-220FC6479485}" destId="{0D306928-B86C-429A-B2D5-B105EE5246E2}" srcOrd="3" destOrd="0" presId="urn:microsoft.com/office/officeart/2018/2/layout/IconVerticalSolidList"/>
    <dgm:cxn modelId="{DF3A254E-4EA6-4563-9ECC-A2E51FB1800C}" type="presParOf" srcId="{B986B93C-11DD-4A55-B44C-C9BE702C1830}" destId="{617B495F-2960-42E9-BD2F-83D9C3AB7A9A}" srcOrd="1" destOrd="0" presId="urn:microsoft.com/office/officeart/2018/2/layout/IconVerticalSolidList"/>
    <dgm:cxn modelId="{F40F793B-8A15-420C-A7A9-01DFD01945C9}" type="presParOf" srcId="{B986B93C-11DD-4A55-B44C-C9BE702C1830}" destId="{27AA41C7-B090-4A01-A7C3-DB23AE0F39BE}" srcOrd="2" destOrd="0" presId="urn:microsoft.com/office/officeart/2018/2/layout/IconVerticalSolidList"/>
    <dgm:cxn modelId="{4B57A935-1C68-440A-B171-99C9D7BC2D3F}" type="presParOf" srcId="{27AA41C7-B090-4A01-A7C3-DB23AE0F39BE}" destId="{44F655A5-0672-402D-8AFA-AF0499424815}" srcOrd="0" destOrd="0" presId="urn:microsoft.com/office/officeart/2018/2/layout/IconVerticalSolidList"/>
    <dgm:cxn modelId="{808BB4E2-12B8-4721-BAFB-CBF49D17A3FF}" type="presParOf" srcId="{27AA41C7-B090-4A01-A7C3-DB23AE0F39BE}" destId="{14449C2E-7745-4F87-9C4C-A0630DE4200D}" srcOrd="1" destOrd="0" presId="urn:microsoft.com/office/officeart/2018/2/layout/IconVerticalSolidList"/>
    <dgm:cxn modelId="{AB28393A-5961-422E-8DE2-F79B9D62143F}" type="presParOf" srcId="{27AA41C7-B090-4A01-A7C3-DB23AE0F39BE}" destId="{6B8E8277-8E0C-4C9B-B0D6-AA29FBD4ACC8}" srcOrd="2" destOrd="0" presId="urn:microsoft.com/office/officeart/2018/2/layout/IconVerticalSolidList"/>
    <dgm:cxn modelId="{E2078446-A3B1-485D-81A1-6C9FEFDCF4A3}" type="presParOf" srcId="{27AA41C7-B090-4A01-A7C3-DB23AE0F39BE}" destId="{3037D3DB-9724-4E95-B61E-8092AAE37F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35D1C6-DCDF-4844-8651-2742A08F5903}"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0E251E7-F4E2-407E-A286-2AFA901DAA8A}">
      <dgm:prSet/>
      <dgm:spPr/>
      <dgm:t>
        <a:bodyPr/>
        <a:lstStyle/>
        <a:p>
          <a:pPr>
            <a:defRPr b="1"/>
          </a:pPr>
          <a:r>
            <a:rPr lang="en-US"/>
            <a:t>SAT:</a:t>
          </a:r>
        </a:p>
      </dgm:t>
    </dgm:pt>
    <dgm:pt modelId="{7B96003E-F3E8-4609-A0FC-CD10B77216AE}" type="parTrans" cxnId="{2C75FE64-7283-4EA4-B333-FC1A1ADFA037}">
      <dgm:prSet/>
      <dgm:spPr/>
      <dgm:t>
        <a:bodyPr/>
        <a:lstStyle/>
        <a:p>
          <a:endParaRPr lang="en-US"/>
        </a:p>
      </dgm:t>
    </dgm:pt>
    <dgm:pt modelId="{5F13CE25-63E5-46E2-984D-D5A0FE06ED64}" type="sibTrans" cxnId="{2C75FE64-7283-4EA4-B333-FC1A1ADFA037}">
      <dgm:prSet/>
      <dgm:spPr/>
      <dgm:t>
        <a:bodyPr/>
        <a:lstStyle/>
        <a:p>
          <a:endParaRPr lang="en-US"/>
        </a:p>
      </dgm:t>
    </dgm:pt>
    <dgm:pt modelId="{16817982-4797-4A00-A766-6C4C1AE3CE4A}">
      <dgm:prSet/>
      <dgm:spPr/>
      <dgm:t>
        <a:bodyPr/>
        <a:lstStyle/>
        <a:p>
          <a:pPr>
            <a:buFont typeface="Arial" panose="020B0604020202020204" pitchFamily="34" charset="0"/>
            <a:buChar char="•"/>
          </a:pPr>
          <a:r>
            <a:rPr lang="en-US"/>
            <a:t>A test designed to assess academic reainess for college.</a:t>
          </a:r>
        </a:p>
      </dgm:t>
    </dgm:pt>
    <dgm:pt modelId="{94BFC2A7-519E-4C17-A318-4E6C1D3A4C4D}" type="parTrans" cxnId="{11F827DA-1A31-447A-BDA5-BE7BF51D6AE8}">
      <dgm:prSet/>
      <dgm:spPr/>
      <dgm:t>
        <a:bodyPr/>
        <a:lstStyle/>
        <a:p>
          <a:endParaRPr lang="en-US"/>
        </a:p>
      </dgm:t>
    </dgm:pt>
    <dgm:pt modelId="{1F22E962-B045-4649-9E9F-7A8C444F20CD}" type="sibTrans" cxnId="{11F827DA-1A31-447A-BDA5-BE7BF51D6AE8}">
      <dgm:prSet/>
      <dgm:spPr/>
      <dgm:t>
        <a:bodyPr/>
        <a:lstStyle/>
        <a:p>
          <a:endParaRPr lang="en-US"/>
        </a:p>
      </dgm:t>
    </dgm:pt>
    <dgm:pt modelId="{FECCE238-565E-4640-A390-9B4677FFBEF1}">
      <dgm:prSet/>
      <dgm:spPr/>
      <dgm:t>
        <a:bodyPr/>
        <a:lstStyle/>
        <a:p>
          <a:pPr>
            <a:buFont typeface="Arial" panose="020B0604020202020204" pitchFamily="34" charset="0"/>
            <a:buChar char="•"/>
          </a:pPr>
          <a:r>
            <a:rPr lang="en-US"/>
            <a:t>The SAT tests the reading, writing, and math skills you have learned. </a:t>
          </a:r>
        </a:p>
      </dgm:t>
    </dgm:pt>
    <dgm:pt modelId="{3D4E693E-F454-4C7D-942A-496BE736CFB1}" type="parTrans" cxnId="{5DAC85BA-B0CC-4A7B-9317-2091B47DF0C2}">
      <dgm:prSet/>
      <dgm:spPr/>
      <dgm:t>
        <a:bodyPr/>
        <a:lstStyle/>
        <a:p>
          <a:endParaRPr lang="en-US"/>
        </a:p>
      </dgm:t>
    </dgm:pt>
    <dgm:pt modelId="{731CDC77-D689-49D9-9F18-52BD6A36B398}" type="sibTrans" cxnId="{5DAC85BA-B0CC-4A7B-9317-2091B47DF0C2}">
      <dgm:prSet/>
      <dgm:spPr/>
      <dgm:t>
        <a:bodyPr/>
        <a:lstStyle/>
        <a:p>
          <a:endParaRPr lang="en-US"/>
        </a:p>
      </dgm:t>
    </dgm:pt>
    <dgm:pt modelId="{3E15D417-ABF1-4EDE-BFEA-9A506BB89979}">
      <dgm:prSet/>
      <dgm:spPr/>
      <dgm:t>
        <a:bodyPr/>
        <a:lstStyle/>
        <a:p>
          <a:pPr>
            <a:buFont typeface="Arial" panose="020B0604020202020204" pitchFamily="34" charset="0"/>
            <a:buChar char="•"/>
          </a:pPr>
          <a:r>
            <a:rPr lang="en-US"/>
            <a:t>Register through College Board!  (www.collegeboard.org)</a:t>
          </a:r>
        </a:p>
      </dgm:t>
    </dgm:pt>
    <dgm:pt modelId="{46CDDB7C-F39F-4012-9B5A-FDBCB348B4BA}" type="parTrans" cxnId="{132D2F43-B168-4257-9F26-4BEEAAC0540B}">
      <dgm:prSet/>
      <dgm:spPr/>
      <dgm:t>
        <a:bodyPr/>
        <a:lstStyle/>
        <a:p>
          <a:endParaRPr lang="en-US"/>
        </a:p>
      </dgm:t>
    </dgm:pt>
    <dgm:pt modelId="{6F1FF3F9-C53B-4B80-8B0A-0198DC6F9C9B}" type="sibTrans" cxnId="{132D2F43-B168-4257-9F26-4BEEAAC0540B}">
      <dgm:prSet/>
      <dgm:spPr/>
      <dgm:t>
        <a:bodyPr/>
        <a:lstStyle/>
        <a:p>
          <a:endParaRPr lang="en-US"/>
        </a:p>
      </dgm:t>
    </dgm:pt>
    <dgm:pt modelId="{1D775266-74D9-4D7A-A912-5A38E6B9F137}">
      <dgm:prSet/>
      <dgm:spPr/>
      <dgm:t>
        <a:bodyPr/>
        <a:lstStyle/>
        <a:p>
          <a:pPr>
            <a:defRPr b="1"/>
          </a:pPr>
          <a:r>
            <a:rPr lang="en-US"/>
            <a:t>ACT:</a:t>
          </a:r>
        </a:p>
      </dgm:t>
    </dgm:pt>
    <dgm:pt modelId="{F127286B-5AF1-4B0A-B28B-FDBDE65785E4}" type="parTrans" cxnId="{8FEC03B8-9330-44B5-9098-F215054C4B89}">
      <dgm:prSet/>
      <dgm:spPr/>
      <dgm:t>
        <a:bodyPr/>
        <a:lstStyle/>
        <a:p>
          <a:endParaRPr lang="en-US"/>
        </a:p>
      </dgm:t>
    </dgm:pt>
    <dgm:pt modelId="{B1762693-D302-47BD-BF93-CDBDB4695639}" type="sibTrans" cxnId="{8FEC03B8-9330-44B5-9098-F215054C4B89}">
      <dgm:prSet/>
      <dgm:spPr/>
      <dgm:t>
        <a:bodyPr/>
        <a:lstStyle/>
        <a:p>
          <a:endParaRPr lang="en-US"/>
        </a:p>
      </dgm:t>
    </dgm:pt>
    <dgm:pt modelId="{9192784D-4268-431A-8958-969DB078288F}">
      <dgm:prSet/>
      <dgm:spPr/>
      <dgm:t>
        <a:bodyPr/>
        <a:lstStyle/>
        <a:p>
          <a:r>
            <a:rPr lang="en-US"/>
            <a:t>This is considered a type of college entrance exam.</a:t>
          </a:r>
        </a:p>
      </dgm:t>
    </dgm:pt>
    <dgm:pt modelId="{6959CFB5-06E7-436C-97CD-48DD15BF6208}" type="parTrans" cxnId="{787D87ED-91BD-44A4-AA9A-EAF7140616B3}">
      <dgm:prSet/>
      <dgm:spPr/>
      <dgm:t>
        <a:bodyPr/>
        <a:lstStyle/>
        <a:p>
          <a:endParaRPr lang="en-US"/>
        </a:p>
      </dgm:t>
    </dgm:pt>
    <dgm:pt modelId="{89C3FCCE-649C-46B9-A2B8-ED8E8093FBCD}" type="sibTrans" cxnId="{787D87ED-91BD-44A4-AA9A-EAF7140616B3}">
      <dgm:prSet/>
      <dgm:spPr/>
      <dgm:t>
        <a:bodyPr/>
        <a:lstStyle/>
        <a:p>
          <a:endParaRPr lang="en-US"/>
        </a:p>
      </dgm:t>
    </dgm:pt>
    <dgm:pt modelId="{B3412319-BEC4-46A8-AE9A-433F5B700D32}">
      <dgm:prSet/>
      <dgm:spPr/>
      <dgm:t>
        <a:bodyPr/>
        <a:lstStyle/>
        <a:p>
          <a:r>
            <a:rPr lang="en-US"/>
            <a:t>Multiple-Choice test that covers English, Math, Reading, and Science. </a:t>
          </a:r>
        </a:p>
      </dgm:t>
    </dgm:pt>
    <dgm:pt modelId="{E9A42366-FB84-4C26-B4F6-CA2D13F38110}" type="parTrans" cxnId="{B05D5E6E-E47D-4524-BBF4-7CBE3C9B89DB}">
      <dgm:prSet/>
      <dgm:spPr/>
      <dgm:t>
        <a:bodyPr/>
        <a:lstStyle/>
        <a:p>
          <a:endParaRPr lang="en-US"/>
        </a:p>
      </dgm:t>
    </dgm:pt>
    <dgm:pt modelId="{440160CE-46BC-4BC5-A70E-9C7167E046E3}" type="sibTrans" cxnId="{B05D5E6E-E47D-4524-BBF4-7CBE3C9B89DB}">
      <dgm:prSet/>
      <dgm:spPr/>
      <dgm:t>
        <a:bodyPr/>
        <a:lstStyle/>
        <a:p>
          <a:endParaRPr lang="en-US"/>
        </a:p>
      </dgm:t>
    </dgm:pt>
    <dgm:pt modelId="{9A7C7542-6CE7-4991-A16D-D70AC91E66DB}">
      <dgm:prSet/>
      <dgm:spPr/>
      <dgm:t>
        <a:bodyPr/>
        <a:lstStyle/>
        <a:p>
          <a:r>
            <a:rPr lang="en-US"/>
            <a:t>The Writing Test, which is optional, measures your skills in planning and writing a short essay. </a:t>
          </a:r>
        </a:p>
      </dgm:t>
    </dgm:pt>
    <dgm:pt modelId="{2E4EF1EA-6A41-40C2-B034-AE83CA664F2E}" type="parTrans" cxnId="{0AF634B1-36AE-462C-AB61-7C97F372C823}">
      <dgm:prSet/>
      <dgm:spPr/>
      <dgm:t>
        <a:bodyPr/>
        <a:lstStyle/>
        <a:p>
          <a:endParaRPr lang="en-US"/>
        </a:p>
      </dgm:t>
    </dgm:pt>
    <dgm:pt modelId="{DD136DF4-C34C-49AC-838C-4891D4CAB853}" type="sibTrans" cxnId="{0AF634B1-36AE-462C-AB61-7C97F372C823}">
      <dgm:prSet/>
      <dgm:spPr/>
      <dgm:t>
        <a:bodyPr/>
        <a:lstStyle/>
        <a:p>
          <a:endParaRPr lang="en-US"/>
        </a:p>
      </dgm:t>
    </dgm:pt>
    <dgm:pt modelId="{815881E6-45BC-461C-B568-57FD221CE64E}">
      <dgm:prSet/>
      <dgm:spPr/>
      <dgm:t>
        <a:bodyPr/>
        <a:lstStyle/>
        <a:p>
          <a:r>
            <a:rPr lang="en-US"/>
            <a:t>Register through </a:t>
          </a:r>
          <a:r>
            <a:rPr lang="en-US">
              <a:hlinkClick xmlns:r="http://schemas.openxmlformats.org/officeDocument/2006/relationships" r:id="rId1"/>
            </a:rPr>
            <a:t>www.act.org</a:t>
          </a:r>
          <a:r>
            <a:rPr lang="en-US"/>
            <a:t> </a:t>
          </a:r>
        </a:p>
      </dgm:t>
    </dgm:pt>
    <dgm:pt modelId="{6FE311C5-49AC-4E7B-A585-1FBCDC0F1792}" type="parTrans" cxnId="{ED08D4EF-1B47-4A7F-B95E-00C77E6DC490}">
      <dgm:prSet/>
      <dgm:spPr/>
      <dgm:t>
        <a:bodyPr/>
        <a:lstStyle/>
        <a:p>
          <a:endParaRPr lang="en-US"/>
        </a:p>
      </dgm:t>
    </dgm:pt>
    <dgm:pt modelId="{ABE8A624-D6F0-4099-BA07-BE78D32637BD}" type="sibTrans" cxnId="{ED08D4EF-1B47-4A7F-B95E-00C77E6DC490}">
      <dgm:prSet/>
      <dgm:spPr/>
      <dgm:t>
        <a:bodyPr/>
        <a:lstStyle/>
        <a:p>
          <a:endParaRPr lang="en-US"/>
        </a:p>
      </dgm:t>
    </dgm:pt>
    <dgm:pt modelId="{AF5EBE58-26DA-4C76-AB5B-16A74190D6BD}" type="pres">
      <dgm:prSet presAssocID="{CB35D1C6-DCDF-4844-8651-2742A08F5903}" presName="Name0" presStyleCnt="0">
        <dgm:presLayoutVars>
          <dgm:dir/>
          <dgm:animLvl val="lvl"/>
          <dgm:resizeHandles val="exact"/>
        </dgm:presLayoutVars>
      </dgm:prSet>
      <dgm:spPr/>
    </dgm:pt>
    <dgm:pt modelId="{8D9909D2-2BB0-4255-8FCB-D4F1CD847EDA}" type="pres">
      <dgm:prSet presAssocID="{10E251E7-F4E2-407E-A286-2AFA901DAA8A}" presName="linNode" presStyleCnt="0"/>
      <dgm:spPr/>
    </dgm:pt>
    <dgm:pt modelId="{50F03D01-5996-448C-ADB1-F17719A8EADC}" type="pres">
      <dgm:prSet presAssocID="{10E251E7-F4E2-407E-A286-2AFA901DAA8A}" presName="parentText" presStyleLbl="node1" presStyleIdx="0" presStyleCnt="2">
        <dgm:presLayoutVars>
          <dgm:chMax val="1"/>
          <dgm:bulletEnabled val="1"/>
        </dgm:presLayoutVars>
      </dgm:prSet>
      <dgm:spPr/>
    </dgm:pt>
    <dgm:pt modelId="{D31B515F-CDF9-4BE0-A266-5FF80A80FF9B}" type="pres">
      <dgm:prSet presAssocID="{10E251E7-F4E2-407E-A286-2AFA901DAA8A}" presName="descendantText" presStyleLbl="alignAccFollowNode1" presStyleIdx="0" presStyleCnt="2">
        <dgm:presLayoutVars>
          <dgm:bulletEnabled val="1"/>
        </dgm:presLayoutVars>
      </dgm:prSet>
      <dgm:spPr/>
    </dgm:pt>
    <dgm:pt modelId="{08794543-F5FC-472D-B565-5451C3062E80}" type="pres">
      <dgm:prSet presAssocID="{5F13CE25-63E5-46E2-984D-D5A0FE06ED64}" presName="sp" presStyleCnt="0"/>
      <dgm:spPr/>
    </dgm:pt>
    <dgm:pt modelId="{75E74BB4-FE87-4C14-84A3-A54607925243}" type="pres">
      <dgm:prSet presAssocID="{1D775266-74D9-4D7A-A912-5A38E6B9F137}" presName="linNode" presStyleCnt="0"/>
      <dgm:spPr/>
    </dgm:pt>
    <dgm:pt modelId="{9083E738-3A04-4E7D-8450-19D71E18929E}" type="pres">
      <dgm:prSet presAssocID="{1D775266-74D9-4D7A-A912-5A38E6B9F137}" presName="parentText" presStyleLbl="node1" presStyleIdx="1" presStyleCnt="2">
        <dgm:presLayoutVars>
          <dgm:chMax val="1"/>
          <dgm:bulletEnabled val="1"/>
        </dgm:presLayoutVars>
      </dgm:prSet>
      <dgm:spPr/>
    </dgm:pt>
    <dgm:pt modelId="{B68B11A0-9050-4A2F-9A87-4C1B73B5DB4D}" type="pres">
      <dgm:prSet presAssocID="{1D775266-74D9-4D7A-A912-5A38E6B9F137}" presName="descendantText" presStyleLbl="alignAccFollowNode1" presStyleIdx="1" presStyleCnt="2">
        <dgm:presLayoutVars>
          <dgm:bulletEnabled val="1"/>
        </dgm:presLayoutVars>
      </dgm:prSet>
      <dgm:spPr/>
    </dgm:pt>
  </dgm:ptLst>
  <dgm:cxnLst>
    <dgm:cxn modelId="{59F3140A-E0D9-406F-BF5E-94BD1E3A1758}" type="presOf" srcId="{3E15D417-ABF1-4EDE-BFEA-9A506BB89979}" destId="{D31B515F-CDF9-4BE0-A266-5FF80A80FF9B}" srcOrd="0" destOrd="2" presId="urn:microsoft.com/office/officeart/2005/8/layout/vList5"/>
    <dgm:cxn modelId="{2A1D1038-618A-4183-814D-98968263644C}" type="presOf" srcId="{1D775266-74D9-4D7A-A912-5A38E6B9F137}" destId="{9083E738-3A04-4E7D-8450-19D71E18929E}" srcOrd="0" destOrd="0" presId="urn:microsoft.com/office/officeart/2005/8/layout/vList5"/>
    <dgm:cxn modelId="{132D2F43-B168-4257-9F26-4BEEAAC0540B}" srcId="{10E251E7-F4E2-407E-A286-2AFA901DAA8A}" destId="{3E15D417-ABF1-4EDE-BFEA-9A506BB89979}" srcOrd="2" destOrd="0" parTransId="{46CDDB7C-F39F-4012-9B5A-FDBCB348B4BA}" sibTransId="{6F1FF3F9-C53B-4B80-8B0A-0198DC6F9C9B}"/>
    <dgm:cxn modelId="{2C75FE64-7283-4EA4-B333-FC1A1ADFA037}" srcId="{CB35D1C6-DCDF-4844-8651-2742A08F5903}" destId="{10E251E7-F4E2-407E-A286-2AFA901DAA8A}" srcOrd="0" destOrd="0" parTransId="{7B96003E-F3E8-4609-A0FC-CD10B77216AE}" sibTransId="{5F13CE25-63E5-46E2-984D-D5A0FE06ED64}"/>
    <dgm:cxn modelId="{B6F94065-8B6E-4399-8432-121C4B2CDBB3}" type="presOf" srcId="{FECCE238-565E-4640-A390-9B4677FFBEF1}" destId="{D31B515F-CDF9-4BE0-A266-5FF80A80FF9B}" srcOrd="0" destOrd="1" presId="urn:microsoft.com/office/officeart/2005/8/layout/vList5"/>
    <dgm:cxn modelId="{B05D5E6E-E47D-4524-BBF4-7CBE3C9B89DB}" srcId="{1D775266-74D9-4D7A-A912-5A38E6B9F137}" destId="{B3412319-BEC4-46A8-AE9A-433F5B700D32}" srcOrd="1" destOrd="0" parTransId="{E9A42366-FB84-4C26-B4F6-CA2D13F38110}" sibTransId="{440160CE-46BC-4BC5-A70E-9C7167E046E3}"/>
    <dgm:cxn modelId="{5CF75F54-B323-4866-85EF-1060E59D2BBD}" type="presOf" srcId="{16817982-4797-4A00-A766-6C4C1AE3CE4A}" destId="{D31B515F-CDF9-4BE0-A266-5FF80A80FF9B}" srcOrd="0" destOrd="0" presId="urn:microsoft.com/office/officeart/2005/8/layout/vList5"/>
    <dgm:cxn modelId="{DA3F9E7C-2FCD-4319-A770-3509308052E2}" type="presOf" srcId="{B3412319-BEC4-46A8-AE9A-433F5B700D32}" destId="{B68B11A0-9050-4A2F-9A87-4C1B73B5DB4D}" srcOrd="0" destOrd="1" presId="urn:microsoft.com/office/officeart/2005/8/layout/vList5"/>
    <dgm:cxn modelId="{E2659E85-424F-49E4-A87E-BD36F3E4F3F9}" type="presOf" srcId="{815881E6-45BC-461C-B568-57FD221CE64E}" destId="{B68B11A0-9050-4A2F-9A87-4C1B73B5DB4D}" srcOrd="0" destOrd="3" presId="urn:microsoft.com/office/officeart/2005/8/layout/vList5"/>
    <dgm:cxn modelId="{44EBB5A6-2A68-4FF0-AD0C-DC8F8B2C736B}" type="presOf" srcId="{CB35D1C6-DCDF-4844-8651-2742A08F5903}" destId="{AF5EBE58-26DA-4C76-AB5B-16A74190D6BD}" srcOrd="0" destOrd="0" presId="urn:microsoft.com/office/officeart/2005/8/layout/vList5"/>
    <dgm:cxn modelId="{0AF634B1-36AE-462C-AB61-7C97F372C823}" srcId="{1D775266-74D9-4D7A-A912-5A38E6B9F137}" destId="{9A7C7542-6CE7-4991-A16D-D70AC91E66DB}" srcOrd="2" destOrd="0" parTransId="{2E4EF1EA-6A41-40C2-B034-AE83CA664F2E}" sibTransId="{DD136DF4-C34C-49AC-838C-4891D4CAB853}"/>
    <dgm:cxn modelId="{8FEC03B8-9330-44B5-9098-F215054C4B89}" srcId="{CB35D1C6-DCDF-4844-8651-2742A08F5903}" destId="{1D775266-74D9-4D7A-A912-5A38E6B9F137}" srcOrd="1" destOrd="0" parTransId="{F127286B-5AF1-4B0A-B28B-FDBDE65785E4}" sibTransId="{B1762693-D302-47BD-BF93-CDBDB4695639}"/>
    <dgm:cxn modelId="{5DAC85BA-B0CC-4A7B-9317-2091B47DF0C2}" srcId="{10E251E7-F4E2-407E-A286-2AFA901DAA8A}" destId="{FECCE238-565E-4640-A390-9B4677FFBEF1}" srcOrd="1" destOrd="0" parTransId="{3D4E693E-F454-4C7D-942A-496BE736CFB1}" sibTransId="{731CDC77-D689-49D9-9F18-52BD6A36B398}"/>
    <dgm:cxn modelId="{82CFD8C7-065E-48B7-9472-18BFF886FFDD}" type="presOf" srcId="{9192784D-4268-431A-8958-969DB078288F}" destId="{B68B11A0-9050-4A2F-9A87-4C1B73B5DB4D}" srcOrd="0" destOrd="0" presId="urn:microsoft.com/office/officeart/2005/8/layout/vList5"/>
    <dgm:cxn modelId="{11F827DA-1A31-447A-BDA5-BE7BF51D6AE8}" srcId="{10E251E7-F4E2-407E-A286-2AFA901DAA8A}" destId="{16817982-4797-4A00-A766-6C4C1AE3CE4A}" srcOrd="0" destOrd="0" parTransId="{94BFC2A7-519E-4C17-A318-4E6C1D3A4C4D}" sibTransId="{1F22E962-B045-4649-9E9F-7A8C444F20CD}"/>
    <dgm:cxn modelId="{89B9F7DD-0166-4030-A957-D9D9D42568D0}" type="presOf" srcId="{10E251E7-F4E2-407E-A286-2AFA901DAA8A}" destId="{50F03D01-5996-448C-ADB1-F17719A8EADC}" srcOrd="0" destOrd="0" presId="urn:microsoft.com/office/officeart/2005/8/layout/vList5"/>
    <dgm:cxn modelId="{DE2F7FE7-828C-4A73-82F5-B6B40E336F24}" type="presOf" srcId="{9A7C7542-6CE7-4991-A16D-D70AC91E66DB}" destId="{B68B11A0-9050-4A2F-9A87-4C1B73B5DB4D}" srcOrd="0" destOrd="2" presId="urn:microsoft.com/office/officeart/2005/8/layout/vList5"/>
    <dgm:cxn modelId="{787D87ED-91BD-44A4-AA9A-EAF7140616B3}" srcId="{1D775266-74D9-4D7A-A912-5A38E6B9F137}" destId="{9192784D-4268-431A-8958-969DB078288F}" srcOrd="0" destOrd="0" parTransId="{6959CFB5-06E7-436C-97CD-48DD15BF6208}" sibTransId="{89C3FCCE-649C-46B9-A2B8-ED8E8093FBCD}"/>
    <dgm:cxn modelId="{ED08D4EF-1B47-4A7F-B95E-00C77E6DC490}" srcId="{1D775266-74D9-4D7A-A912-5A38E6B9F137}" destId="{815881E6-45BC-461C-B568-57FD221CE64E}" srcOrd="3" destOrd="0" parTransId="{6FE311C5-49AC-4E7B-A585-1FBCDC0F1792}" sibTransId="{ABE8A624-D6F0-4099-BA07-BE78D32637BD}"/>
    <dgm:cxn modelId="{3D5A73FF-90AC-444F-BA70-B40E303E3E64}" type="presParOf" srcId="{AF5EBE58-26DA-4C76-AB5B-16A74190D6BD}" destId="{8D9909D2-2BB0-4255-8FCB-D4F1CD847EDA}" srcOrd="0" destOrd="0" presId="urn:microsoft.com/office/officeart/2005/8/layout/vList5"/>
    <dgm:cxn modelId="{0A39AEDF-086C-413B-A213-0091A1E4FEE8}" type="presParOf" srcId="{8D9909D2-2BB0-4255-8FCB-D4F1CD847EDA}" destId="{50F03D01-5996-448C-ADB1-F17719A8EADC}" srcOrd="0" destOrd="0" presId="urn:microsoft.com/office/officeart/2005/8/layout/vList5"/>
    <dgm:cxn modelId="{1849935E-1E84-4545-A69A-A473C108FF42}" type="presParOf" srcId="{8D9909D2-2BB0-4255-8FCB-D4F1CD847EDA}" destId="{D31B515F-CDF9-4BE0-A266-5FF80A80FF9B}" srcOrd="1" destOrd="0" presId="urn:microsoft.com/office/officeart/2005/8/layout/vList5"/>
    <dgm:cxn modelId="{FB2333F1-DE46-4868-8B4D-77F8CEA53E1B}" type="presParOf" srcId="{AF5EBE58-26DA-4C76-AB5B-16A74190D6BD}" destId="{08794543-F5FC-472D-B565-5451C3062E80}" srcOrd="1" destOrd="0" presId="urn:microsoft.com/office/officeart/2005/8/layout/vList5"/>
    <dgm:cxn modelId="{B74B2963-7000-4F12-8B70-90EBEEA1BC01}" type="presParOf" srcId="{AF5EBE58-26DA-4C76-AB5B-16A74190D6BD}" destId="{75E74BB4-FE87-4C14-84A3-A54607925243}" srcOrd="2" destOrd="0" presId="urn:microsoft.com/office/officeart/2005/8/layout/vList5"/>
    <dgm:cxn modelId="{D1D35A59-60A8-4DEA-BDA0-97BAC6C07B59}" type="presParOf" srcId="{75E74BB4-FE87-4C14-84A3-A54607925243}" destId="{9083E738-3A04-4E7D-8450-19D71E18929E}" srcOrd="0" destOrd="0" presId="urn:microsoft.com/office/officeart/2005/8/layout/vList5"/>
    <dgm:cxn modelId="{74A6BD22-6F44-42E6-AAC5-D370255B2DB9}" type="presParOf" srcId="{75E74BB4-FE87-4C14-84A3-A54607925243}" destId="{B68B11A0-9050-4A2F-9A87-4C1B73B5DB4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F0C3D-EBBB-4910-BCAB-F617C4F923D5}">
      <dsp:nvSpPr>
        <dsp:cNvPr id="0" name=""/>
        <dsp:cNvSpPr/>
      </dsp:nvSpPr>
      <dsp:spPr>
        <a:xfrm>
          <a:off x="0" y="2288"/>
          <a:ext cx="6364224" cy="115984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3B55B-123C-4FBD-8B71-FA4954FA4B44}">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37B477-706F-4602-A551-E8C12504F7CA}">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844550">
            <a:lnSpc>
              <a:spcPct val="90000"/>
            </a:lnSpc>
            <a:spcBef>
              <a:spcPct val="0"/>
            </a:spcBef>
            <a:spcAft>
              <a:spcPct val="35000"/>
            </a:spcAft>
            <a:buNone/>
          </a:pPr>
          <a:r>
            <a:rPr lang="en-US" sz="1900" kern="1200"/>
            <a:t>3 Credits of World Language, CTAE, or Fine Arts</a:t>
          </a:r>
        </a:p>
      </dsp:txBody>
      <dsp:txXfrm>
        <a:off x="1339618" y="2288"/>
        <a:ext cx="5024605" cy="1159843"/>
      </dsp:txXfrm>
    </dsp:sp>
    <dsp:sp modelId="{A23B4E52-AB4B-41BA-9F1C-AA36AE1C2077}">
      <dsp:nvSpPr>
        <dsp:cNvPr id="0" name=""/>
        <dsp:cNvSpPr/>
      </dsp:nvSpPr>
      <dsp:spPr>
        <a:xfrm>
          <a:off x="0" y="1452092"/>
          <a:ext cx="6364224" cy="115984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8FDAC1-5159-4FBE-AD0A-ADAAB47C131C}">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82B33-FDC2-40D2-89E8-22BD026080E4}">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844550">
            <a:lnSpc>
              <a:spcPct val="90000"/>
            </a:lnSpc>
            <a:spcBef>
              <a:spcPct val="0"/>
            </a:spcBef>
            <a:spcAft>
              <a:spcPct val="35000"/>
            </a:spcAft>
            <a:buNone/>
          </a:pPr>
          <a:r>
            <a:rPr lang="en-US" sz="1900" kern="1200"/>
            <a:t>1 Credit of Health and Personal Fitness</a:t>
          </a:r>
        </a:p>
      </dsp:txBody>
      <dsp:txXfrm>
        <a:off x="1339618" y="1452092"/>
        <a:ext cx="5024605" cy="1159843"/>
      </dsp:txXfrm>
    </dsp:sp>
    <dsp:sp modelId="{C91FC15D-F229-4260-AA18-331A0B2DC5F7}">
      <dsp:nvSpPr>
        <dsp:cNvPr id="0" name=""/>
        <dsp:cNvSpPr/>
      </dsp:nvSpPr>
      <dsp:spPr>
        <a:xfrm>
          <a:off x="0" y="2901896"/>
          <a:ext cx="6364224" cy="115984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08CE57-A17B-498F-A7A0-6CB9CCD5187C}">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F83525-39D6-4038-970B-1F1E127AFE9B}">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844550">
            <a:lnSpc>
              <a:spcPct val="90000"/>
            </a:lnSpc>
            <a:spcBef>
              <a:spcPct val="0"/>
            </a:spcBef>
            <a:spcAft>
              <a:spcPct val="35000"/>
            </a:spcAft>
            <a:buNone/>
          </a:pPr>
          <a:r>
            <a:rPr lang="en-US" sz="1900" kern="1200"/>
            <a:t>4 Credits of Electives</a:t>
          </a:r>
        </a:p>
      </dsp:txBody>
      <dsp:txXfrm>
        <a:off x="1339618" y="2901896"/>
        <a:ext cx="5024605" cy="1159843"/>
      </dsp:txXfrm>
    </dsp:sp>
    <dsp:sp modelId="{EEA50205-408B-424E-8D39-8983837B455D}">
      <dsp:nvSpPr>
        <dsp:cNvPr id="0" name=""/>
        <dsp:cNvSpPr/>
      </dsp:nvSpPr>
      <dsp:spPr>
        <a:xfrm>
          <a:off x="0" y="4351700"/>
          <a:ext cx="6364224" cy="115984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E46F99-C50C-46C1-8EEB-F8A1ED4FB282}">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F6A7B1-BC05-41ED-966D-8BE2150982F5}">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844550">
            <a:lnSpc>
              <a:spcPct val="90000"/>
            </a:lnSpc>
            <a:spcBef>
              <a:spcPct val="0"/>
            </a:spcBef>
            <a:spcAft>
              <a:spcPct val="35000"/>
            </a:spcAft>
            <a:buNone/>
          </a:pPr>
          <a:r>
            <a:rPr lang="en-US" sz="1900" kern="1200"/>
            <a:t>2 World Language Credits (in the same language) are not required to Graduate, but it is a requirement to get into a 4-year college. </a:t>
          </a:r>
        </a:p>
      </dsp:txBody>
      <dsp:txXfrm>
        <a:off x="1339618" y="4351700"/>
        <a:ext cx="5024605" cy="115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89CF3-9247-4AD3-8294-09486C4F3165}">
      <dsp:nvSpPr>
        <dsp:cNvPr id="0" name=""/>
        <dsp:cNvSpPr/>
      </dsp:nvSpPr>
      <dsp:spPr>
        <a:xfrm>
          <a:off x="0" y="763040"/>
          <a:ext cx="10515600" cy="1408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4763F-0C64-4657-BFAE-EC48175EE7CA}">
      <dsp:nvSpPr>
        <dsp:cNvPr id="0" name=""/>
        <dsp:cNvSpPr/>
      </dsp:nvSpPr>
      <dsp:spPr>
        <a:xfrm>
          <a:off x="426128" y="1079996"/>
          <a:ext cx="774779" cy="7747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06928-B86C-429A-B2D5-B105EE5246E2}">
      <dsp:nvSpPr>
        <dsp:cNvPr id="0" name=""/>
        <dsp:cNvSpPr/>
      </dsp:nvSpPr>
      <dsp:spPr>
        <a:xfrm>
          <a:off x="1627037" y="322064"/>
          <a:ext cx="8888562" cy="2290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86" tIns="149086" rIns="149086" bIns="149086" numCol="1" spcCol="1270" anchor="ctr" anchorCtr="0">
          <a:noAutofit/>
        </a:bodyPr>
        <a:lstStyle/>
        <a:p>
          <a:pPr marL="0" lvl="0" indent="0" algn="l" defTabSz="1022350">
            <a:lnSpc>
              <a:spcPct val="100000"/>
            </a:lnSpc>
            <a:spcBef>
              <a:spcPct val="0"/>
            </a:spcBef>
            <a:spcAft>
              <a:spcPct val="35000"/>
            </a:spcAft>
            <a:buNone/>
          </a:pPr>
          <a:r>
            <a:rPr lang="en-US" sz="2300" b="1" kern="1200" dirty="0"/>
            <a:t>If Band, Chorus, Drama, and/or Visual Arts are courses that you enjoy, these courses can count as “Fine Arts” credit or as regular elective credit. Three courses will complete a Fine Arts Pathway.</a:t>
          </a:r>
          <a:endParaRPr lang="en-US" sz="2300" kern="1200" dirty="0"/>
        </a:p>
      </dsp:txBody>
      <dsp:txXfrm>
        <a:off x="1627037" y="322064"/>
        <a:ext cx="8888562" cy="2290643"/>
      </dsp:txXfrm>
    </dsp:sp>
    <dsp:sp modelId="{44F655A5-0672-402D-8AFA-AF0499424815}">
      <dsp:nvSpPr>
        <dsp:cNvPr id="0" name=""/>
        <dsp:cNvSpPr/>
      </dsp:nvSpPr>
      <dsp:spPr>
        <a:xfrm>
          <a:off x="0" y="2964880"/>
          <a:ext cx="10515600" cy="1408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49C2E-7745-4F87-9C4C-A0630DE4200D}">
      <dsp:nvSpPr>
        <dsp:cNvPr id="0" name=""/>
        <dsp:cNvSpPr/>
      </dsp:nvSpPr>
      <dsp:spPr>
        <a:xfrm>
          <a:off x="426128" y="3281835"/>
          <a:ext cx="774779" cy="774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7D3DB-9724-4E95-B61E-8092AAE37FE2}">
      <dsp:nvSpPr>
        <dsp:cNvPr id="0" name=""/>
        <dsp:cNvSpPr/>
      </dsp:nvSpPr>
      <dsp:spPr>
        <a:xfrm>
          <a:off x="1627037" y="2964880"/>
          <a:ext cx="8888562" cy="14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86" tIns="149086" rIns="149086" bIns="149086" numCol="1" spcCol="1270" anchor="ctr" anchorCtr="0">
          <a:noAutofit/>
        </a:bodyPr>
        <a:lstStyle/>
        <a:p>
          <a:pPr marL="0" lvl="0" indent="0" algn="l" defTabSz="1022350">
            <a:lnSpc>
              <a:spcPct val="100000"/>
            </a:lnSpc>
            <a:spcBef>
              <a:spcPct val="0"/>
            </a:spcBef>
            <a:spcAft>
              <a:spcPct val="35000"/>
            </a:spcAft>
            <a:buNone/>
          </a:pPr>
          <a:r>
            <a:rPr lang="en-US" sz="2300" b="1" kern="1200"/>
            <a:t>Once a student has earned the three units required for CTAE/World Language/Fine Arts, the remaining courses will count toward the required Elective credits.</a:t>
          </a:r>
          <a:endParaRPr lang="en-US" sz="2300" kern="1200"/>
        </a:p>
      </dsp:txBody>
      <dsp:txXfrm>
        <a:off x="1627037" y="2964880"/>
        <a:ext cx="8888562" cy="1408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0C605-A615-4CAC-A53B-11BBD37AD8F1}">
      <dsp:nvSpPr>
        <dsp:cNvPr id="0" name=""/>
        <dsp:cNvSpPr/>
      </dsp:nvSpPr>
      <dsp:spPr>
        <a:xfrm>
          <a:off x="3197" y="16140"/>
          <a:ext cx="3117874" cy="115910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1270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rPr>
            <a:t>Honors</a:t>
          </a:r>
          <a:endParaRPr lang="en-US" sz="2900" b="1" kern="1200">
            <a:solidFill>
              <a:schemeClr val="bg1"/>
            </a:solidFill>
          </a:endParaRPr>
        </a:p>
      </dsp:txBody>
      <dsp:txXfrm>
        <a:off x="3197" y="16140"/>
        <a:ext cx="3117874" cy="1159109"/>
      </dsp:txXfrm>
    </dsp:sp>
    <dsp:sp modelId="{B4520699-B1A4-4BAB-B8F3-7B2F65AAD3C7}">
      <dsp:nvSpPr>
        <dsp:cNvPr id="0" name=""/>
        <dsp:cNvSpPr/>
      </dsp:nvSpPr>
      <dsp:spPr>
        <a:xfrm>
          <a:off x="3197" y="1175249"/>
          <a:ext cx="3117874" cy="315994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Introduction to Advanced Classes</a:t>
          </a:r>
        </a:p>
        <a:p>
          <a:pPr marL="228600" lvl="1" indent="-228600" algn="l" defTabSz="1200150">
            <a:lnSpc>
              <a:spcPct val="90000"/>
            </a:lnSpc>
            <a:spcBef>
              <a:spcPct val="0"/>
            </a:spcBef>
            <a:spcAft>
              <a:spcPct val="15000"/>
            </a:spcAft>
            <a:buChar char="•"/>
          </a:pPr>
          <a:r>
            <a:rPr lang="en-US" sz="2700" kern="1200"/>
            <a:t>+5 Points on Transcript</a:t>
          </a:r>
        </a:p>
      </dsp:txBody>
      <dsp:txXfrm>
        <a:off x="3197" y="1175249"/>
        <a:ext cx="3117874" cy="3159948"/>
      </dsp:txXfrm>
    </dsp:sp>
    <dsp:sp modelId="{A573F497-0FEB-4BA7-8E3E-D4CC6993B287}">
      <dsp:nvSpPr>
        <dsp:cNvPr id="0" name=""/>
        <dsp:cNvSpPr/>
      </dsp:nvSpPr>
      <dsp:spPr>
        <a:xfrm>
          <a:off x="3557575" y="16140"/>
          <a:ext cx="3117874" cy="1159109"/>
        </a:xfrm>
        <a:prstGeom prst="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w="12700" cap="flat" cmpd="sng" algn="ctr">
          <a:solidFill>
            <a:schemeClr val="accent5">
              <a:hueOff val="-6076075"/>
              <a:satOff val="-413"/>
              <a:lumOff val="98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rPr>
            <a:t>Advanced Placement</a:t>
          </a:r>
        </a:p>
      </dsp:txBody>
      <dsp:txXfrm>
        <a:off x="3557575" y="16140"/>
        <a:ext cx="3117874" cy="1159109"/>
      </dsp:txXfrm>
    </dsp:sp>
    <dsp:sp modelId="{319259CF-8BAE-44C2-BDC4-D813AE003D89}">
      <dsp:nvSpPr>
        <dsp:cNvPr id="0" name=""/>
        <dsp:cNvSpPr/>
      </dsp:nvSpPr>
      <dsp:spPr>
        <a:xfrm>
          <a:off x="3557575" y="1175249"/>
          <a:ext cx="3117874" cy="3159948"/>
        </a:xfrm>
        <a:prstGeom prst="rect">
          <a:avLst/>
        </a:prstGeom>
        <a:solidFill>
          <a:schemeClr val="accent5">
            <a:tint val="40000"/>
            <a:alpha val="90000"/>
            <a:hueOff val="-5972333"/>
            <a:satOff val="1333"/>
            <a:lumOff val="200"/>
            <a:alphaOff val="0"/>
          </a:schemeClr>
        </a:solidFill>
        <a:ln w="12700" cap="flat" cmpd="sng" algn="ctr">
          <a:solidFill>
            <a:schemeClr val="accent5">
              <a:tint val="40000"/>
              <a:alpha val="90000"/>
              <a:hueOff val="-5972333"/>
              <a:satOff val="1333"/>
              <a:lumOff val="2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Preferred by Larger Schools for College Enrollment (GT/UGA)</a:t>
          </a:r>
        </a:p>
        <a:p>
          <a:pPr marL="228600" lvl="1" indent="-228600" algn="l" defTabSz="1200150">
            <a:lnSpc>
              <a:spcPct val="90000"/>
            </a:lnSpc>
            <a:spcBef>
              <a:spcPct val="0"/>
            </a:spcBef>
            <a:spcAft>
              <a:spcPct val="15000"/>
            </a:spcAft>
            <a:buChar char="•"/>
          </a:pPr>
          <a:r>
            <a:rPr lang="en-US" sz="2700" kern="1200"/>
            <a:t>+10 Points on Transcript</a:t>
          </a:r>
        </a:p>
      </dsp:txBody>
      <dsp:txXfrm>
        <a:off x="3557575" y="1175249"/>
        <a:ext cx="3117874" cy="3159948"/>
      </dsp:txXfrm>
    </dsp:sp>
    <dsp:sp modelId="{A424BF9B-2741-48C6-B96C-479CA252C85E}">
      <dsp:nvSpPr>
        <dsp:cNvPr id="0" name=""/>
        <dsp:cNvSpPr/>
      </dsp:nvSpPr>
      <dsp:spPr>
        <a:xfrm>
          <a:off x="7111952" y="16140"/>
          <a:ext cx="3117874" cy="1159109"/>
        </a:xfrm>
        <a:prstGeom prst="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w="12700" cap="flat" cmpd="sng" algn="ctr">
          <a:solidFill>
            <a:schemeClr val="accent5">
              <a:hueOff val="-12152150"/>
              <a:satOff val="-826"/>
              <a:lumOff val="1961"/>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bg1"/>
              </a:solidFill>
            </a:rPr>
            <a:t>Dual Enrollment </a:t>
          </a:r>
        </a:p>
      </dsp:txBody>
      <dsp:txXfrm>
        <a:off x="7111952" y="16140"/>
        <a:ext cx="3117874" cy="1159109"/>
      </dsp:txXfrm>
    </dsp:sp>
    <dsp:sp modelId="{2F305261-767F-4F05-90AA-C3EE2C13B137}">
      <dsp:nvSpPr>
        <dsp:cNvPr id="0" name=""/>
        <dsp:cNvSpPr/>
      </dsp:nvSpPr>
      <dsp:spPr>
        <a:xfrm>
          <a:off x="7111952" y="1175249"/>
          <a:ext cx="3117874" cy="3159948"/>
        </a:xfrm>
        <a:prstGeom prst="rect">
          <a:avLst/>
        </a:prstGeom>
        <a:solidFill>
          <a:schemeClr val="accent5">
            <a:tint val="40000"/>
            <a:alpha val="90000"/>
            <a:hueOff val="-11944666"/>
            <a:satOff val="2667"/>
            <a:lumOff val="401"/>
            <a:alphaOff val="0"/>
          </a:schemeClr>
        </a:solidFill>
        <a:ln w="12700" cap="flat" cmpd="sng" algn="ctr">
          <a:solidFill>
            <a:schemeClr val="accent5">
              <a:tint val="40000"/>
              <a:alpha val="90000"/>
              <a:hueOff val="-11944666"/>
              <a:satOff val="2667"/>
              <a:lumOff val="40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a:t>College &amp; HS Credit Simultaneously</a:t>
          </a:r>
        </a:p>
        <a:p>
          <a:pPr marL="228600" lvl="1" indent="-228600" algn="l" defTabSz="1200150">
            <a:lnSpc>
              <a:spcPct val="90000"/>
            </a:lnSpc>
            <a:spcBef>
              <a:spcPct val="0"/>
            </a:spcBef>
            <a:spcAft>
              <a:spcPct val="15000"/>
            </a:spcAft>
            <a:buChar char="•"/>
          </a:pPr>
          <a:r>
            <a:rPr lang="en-US" sz="2700" kern="1200"/>
            <a:t>10+  Points</a:t>
          </a:r>
        </a:p>
        <a:p>
          <a:pPr marL="228600" lvl="1" indent="-228600" algn="l" defTabSz="1200150">
            <a:lnSpc>
              <a:spcPct val="90000"/>
            </a:lnSpc>
            <a:spcBef>
              <a:spcPct val="0"/>
            </a:spcBef>
            <a:spcAft>
              <a:spcPct val="15000"/>
            </a:spcAft>
            <a:buChar char="•"/>
          </a:pPr>
          <a:r>
            <a:rPr lang="en-US" sz="2700" kern="1200"/>
            <a:t>30 Free Credit Hours </a:t>
          </a:r>
          <a:r>
            <a:rPr lang="en-US" sz="2700" u="sng" kern="1200"/>
            <a:t>starting Junior Year</a:t>
          </a:r>
        </a:p>
      </dsp:txBody>
      <dsp:txXfrm>
        <a:off x="7111952" y="1175249"/>
        <a:ext cx="3117874" cy="3159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B46F9-9767-4FC5-8883-E563D5D2EC85}">
      <dsp:nvSpPr>
        <dsp:cNvPr id="0" name=""/>
        <dsp:cNvSpPr/>
      </dsp:nvSpPr>
      <dsp:spPr>
        <a:xfrm>
          <a:off x="0" y="0"/>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483F6B-A6D6-4629-9C92-96B7D944C830}">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Promotion depends on the number of credits!</a:t>
          </a:r>
        </a:p>
      </dsp:txBody>
      <dsp:txXfrm>
        <a:off x="0" y="0"/>
        <a:ext cx="10515600" cy="1088136"/>
      </dsp:txXfrm>
    </dsp:sp>
    <dsp:sp modelId="{51395530-B853-422F-A653-BFE75A46F986}">
      <dsp:nvSpPr>
        <dsp:cNvPr id="0" name=""/>
        <dsp:cNvSpPr/>
      </dsp:nvSpPr>
      <dsp:spPr>
        <a:xfrm>
          <a:off x="0" y="1088136"/>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AAA089-07EA-4159-BC0A-37D5E44264AE}">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solidFill>
                <a:schemeClr val="accent1"/>
              </a:solidFill>
            </a:rPr>
            <a:t>10</a:t>
          </a:r>
          <a:r>
            <a:rPr lang="en-US" sz="4100" kern="1200" baseline="30000">
              <a:solidFill>
                <a:schemeClr val="accent1"/>
              </a:solidFill>
            </a:rPr>
            <a:t>th</a:t>
          </a:r>
          <a:r>
            <a:rPr lang="en-US" sz="4100" kern="1200">
              <a:solidFill>
                <a:schemeClr val="accent1"/>
              </a:solidFill>
            </a:rPr>
            <a:t> Grade</a:t>
          </a:r>
          <a:r>
            <a:rPr lang="en-US" sz="4100" kern="1200"/>
            <a:t>: 5.0 Credits</a:t>
          </a:r>
        </a:p>
      </dsp:txBody>
      <dsp:txXfrm>
        <a:off x="0" y="1088136"/>
        <a:ext cx="10515600" cy="1088136"/>
      </dsp:txXfrm>
    </dsp:sp>
    <dsp:sp modelId="{37C123AA-0CC5-4523-9CEC-0355473E4757}">
      <dsp:nvSpPr>
        <dsp:cNvPr id="0" name=""/>
        <dsp:cNvSpPr/>
      </dsp:nvSpPr>
      <dsp:spPr>
        <a:xfrm>
          <a:off x="0" y="2176272"/>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1B073-92D2-461E-A7CD-25D9BDAAFD71}">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solidFill>
                <a:schemeClr val="accent1"/>
              </a:solidFill>
            </a:rPr>
            <a:t>11</a:t>
          </a:r>
          <a:r>
            <a:rPr lang="en-US" sz="4100" kern="1200" baseline="30000">
              <a:solidFill>
                <a:schemeClr val="accent1"/>
              </a:solidFill>
            </a:rPr>
            <a:t>th</a:t>
          </a:r>
          <a:r>
            <a:rPr lang="en-US" sz="4100" kern="1200">
              <a:solidFill>
                <a:schemeClr val="accent1"/>
              </a:solidFill>
            </a:rPr>
            <a:t> Grade</a:t>
          </a:r>
          <a:r>
            <a:rPr lang="en-US" sz="4100" kern="1200"/>
            <a:t>: 11.0 Credits</a:t>
          </a:r>
        </a:p>
      </dsp:txBody>
      <dsp:txXfrm>
        <a:off x="0" y="2176272"/>
        <a:ext cx="10515600" cy="1088136"/>
      </dsp:txXfrm>
    </dsp:sp>
    <dsp:sp modelId="{AAD08DD2-2796-4962-89D2-0CAF8C64D355}">
      <dsp:nvSpPr>
        <dsp:cNvPr id="0" name=""/>
        <dsp:cNvSpPr/>
      </dsp:nvSpPr>
      <dsp:spPr>
        <a:xfrm>
          <a:off x="0" y="3264408"/>
          <a:ext cx="10515600"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9E1EE1-482D-4CE2-8721-1583E33F9E94}">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solidFill>
                <a:schemeClr val="accent1"/>
              </a:solidFill>
            </a:rPr>
            <a:t>12</a:t>
          </a:r>
          <a:r>
            <a:rPr lang="en-US" sz="4100" kern="1200" baseline="30000">
              <a:solidFill>
                <a:schemeClr val="accent1"/>
              </a:solidFill>
            </a:rPr>
            <a:t>th</a:t>
          </a:r>
          <a:r>
            <a:rPr lang="en-US" sz="4100" kern="1200">
              <a:solidFill>
                <a:schemeClr val="accent1"/>
              </a:solidFill>
            </a:rPr>
            <a:t> Grade</a:t>
          </a:r>
          <a:r>
            <a:rPr lang="en-US" sz="4100" kern="1200"/>
            <a:t>: 17.0 Credits </a:t>
          </a:r>
        </a:p>
      </dsp:txBody>
      <dsp:txXfrm>
        <a:off x="0" y="3264408"/>
        <a:ext cx="10515600" cy="1088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9AA63-70AC-45EA-8F67-693A08D3CA02}">
      <dsp:nvSpPr>
        <dsp:cNvPr id="0" name=""/>
        <dsp:cNvSpPr/>
      </dsp:nvSpPr>
      <dsp:spPr>
        <a:xfrm>
          <a:off x="0" y="430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143DB-7A5E-4EDF-95D6-0630D167E9ED}">
      <dsp:nvSpPr>
        <dsp:cNvPr id="0" name=""/>
        <dsp:cNvSpPr/>
      </dsp:nvSpPr>
      <dsp:spPr>
        <a:xfrm>
          <a:off x="277554" y="210753"/>
          <a:ext cx="504644" cy="50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FDC414-D74B-4C5A-AA54-570D7D55C2E0}">
      <dsp:nvSpPr>
        <dsp:cNvPr id="0" name=""/>
        <dsp:cNvSpPr/>
      </dsp:nvSpPr>
      <dsp:spPr>
        <a:xfrm>
          <a:off x="1059754" y="430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u="sng" kern="1200"/>
            <a:t>Maturity level </a:t>
          </a:r>
          <a:r>
            <a:rPr lang="en-US" sz="1900" kern="1200"/>
            <a:t>of the student</a:t>
          </a:r>
        </a:p>
      </dsp:txBody>
      <dsp:txXfrm>
        <a:off x="1059754" y="4307"/>
        <a:ext cx="5304469" cy="917536"/>
      </dsp:txXfrm>
    </dsp:sp>
    <dsp:sp modelId="{910E1533-4695-443F-BA44-C1511BAB247C}">
      <dsp:nvSpPr>
        <dsp:cNvPr id="0" name=""/>
        <dsp:cNvSpPr/>
      </dsp:nvSpPr>
      <dsp:spPr>
        <a:xfrm>
          <a:off x="0" y="115122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210D65-E9F4-481D-BF10-F109F7FB6722}">
      <dsp:nvSpPr>
        <dsp:cNvPr id="0" name=""/>
        <dsp:cNvSpPr/>
      </dsp:nvSpPr>
      <dsp:spPr>
        <a:xfrm>
          <a:off x="277554" y="1357673"/>
          <a:ext cx="504644" cy="50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F25CD5-7724-4D05-BCC6-CBAFCF107EBC}">
      <dsp:nvSpPr>
        <dsp:cNvPr id="0" name=""/>
        <dsp:cNvSpPr/>
      </dsp:nvSpPr>
      <dsp:spPr>
        <a:xfrm>
          <a:off x="1059754" y="115122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Post-secondary </a:t>
          </a:r>
          <a:r>
            <a:rPr lang="en-US" sz="1900" u="sng" kern="1200"/>
            <a:t>plans</a:t>
          </a:r>
          <a:r>
            <a:rPr lang="en-US" sz="1900" kern="1200"/>
            <a:t> of the student</a:t>
          </a:r>
        </a:p>
      </dsp:txBody>
      <dsp:txXfrm>
        <a:off x="1059754" y="1151227"/>
        <a:ext cx="5304469" cy="917536"/>
      </dsp:txXfrm>
    </dsp:sp>
    <dsp:sp modelId="{2046D527-A8DB-4511-8474-CDF6C3AEAEAB}">
      <dsp:nvSpPr>
        <dsp:cNvPr id="0" name=""/>
        <dsp:cNvSpPr/>
      </dsp:nvSpPr>
      <dsp:spPr>
        <a:xfrm>
          <a:off x="0" y="229814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5AA62-3539-416A-A944-46E0B0F82C17}">
      <dsp:nvSpPr>
        <dsp:cNvPr id="0" name=""/>
        <dsp:cNvSpPr/>
      </dsp:nvSpPr>
      <dsp:spPr>
        <a:xfrm>
          <a:off x="277554" y="2504593"/>
          <a:ext cx="504644" cy="504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90093A-DF43-4E17-BCFE-98F40E52B748}">
      <dsp:nvSpPr>
        <dsp:cNvPr id="0" name=""/>
        <dsp:cNvSpPr/>
      </dsp:nvSpPr>
      <dsp:spPr>
        <a:xfrm>
          <a:off x="1059754" y="229814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u="sng" kern="1200"/>
            <a:t>Individual career goals </a:t>
          </a:r>
          <a:r>
            <a:rPr lang="en-US" sz="1900" kern="1200"/>
            <a:t>and IGP (Individual Graduation Plan) </a:t>
          </a:r>
        </a:p>
      </dsp:txBody>
      <dsp:txXfrm>
        <a:off x="1059754" y="2298147"/>
        <a:ext cx="5304469" cy="917536"/>
      </dsp:txXfrm>
    </dsp:sp>
    <dsp:sp modelId="{D74737F3-D4A3-45E1-B54C-5BA6A99FC5F6}">
      <dsp:nvSpPr>
        <dsp:cNvPr id="0" name=""/>
        <dsp:cNvSpPr/>
      </dsp:nvSpPr>
      <dsp:spPr>
        <a:xfrm>
          <a:off x="0" y="3445068"/>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D5DEF-DDE9-4792-BED2-938274E44FCD}">
      <dsp:nvSpPr>
        <dsp:cNvPr id="0" name=""/>
        <dsp:cNvSpPr/>
      </dsp:nvSpPr>
      <dsp:spPr>
        <a:xfrm>
          <a:off x="277554" y="3651513"/>
          <a:ext cx="504644" cy="504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BEA190-6B62-428B-BF76-772524A5EBDE}">
      <dsp:nvSpPr>
        <dsp:cNvPr id="0" name=""/>
        <dsp:cNvSpPr/>
      </dsp:nvSpPr>
      <dsp:spPr>
        <a:xfrm>
          <a:off x="1059754" y="344506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kern="1200"/>
            <a:t>Necessary </a:t>
          </a:r>
          <a:r>
            <a:rPr lang="en-US" sz="1900" u="sng" kern="1200"/>
            <a:t>tests for admission </a:t>
          </a:r>
          <a:r>
            <a:rPr lang="en-US" sz="1900" kern="1200"/>
            <a:t>to the postsecondary institution(s) of choice</a:t>
          </a:r>
        </a:p>
      </dsp:txBody>
      <dsp:txXfrm>
        <a:off x="1059754" y="3445068"/>
        <a:ext cx="5304469" cy="917536"/>
      </dsp:txXfrm>
    </dsp:sp>
    <dsp:sp modelId="{E647F2D1-8DD7-4AF0-9729-0EAD27AC9713}">
      <dsp:nvSpPr>
        <dsp:cNvPr id="0" name=""/>
        <dsp:cNvSpPr/>
      </dsp:nvSpPr>
      <dsp:spPr>
        <a:xfrm>
          <a:off x="0" y="4591988"/>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45C60-773C-4FAB-91FE-DCE04ADF6AE5}">
      <dsp:nvSpPr>
        <dsp:cNvPr id="0" name=""/>
        <dsp:cNvSpPr/>
      </dsp:nvSpPr>
      <dsp:spPr>
        <a:xfrm>
          <a:off x="277554" y="4798433"/>
          <a:ext cx="504644" cy="504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D1CCB2-EAAC-405F-B272-6077AA85ED96}">
      <dsp:nvSpPr>
        <dsp:cNvPr id="0" name=""/>
        <dsp:cNvSpPr/>
      </dsp:nvSpPr>
      <dsp:spPr>
        <a:xfrm>
          <a:off x="1059754" y="459198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US" sz="1900" u="sng" kern="1200"/>
            <a:t>Application and acceptance </a:t>
          </a:r>
          <a:r>
            <a:rPr lang="en-US" sz="1900" kern="1200"/>
            <a:t>by the post-secondary institution</a:t>
          </a:r>
        </a:p>
      </dsp:txBody>
      <dsp:txXfrm>
        <a:off x="1059754" y="4591988"/>
        <a:ext cx="5304469" cy="9175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B95BA-28B6-48D8-8018-8FAA71CCFB9C}">
      <dsp:nvSpPr>
        <dsp:cNvPr id="0" name=""/>
        <dsp:cNvSpPr/>
      </dsp:nvSpPr>
      <dsp:spPr>
        <a:xfrm>
          <a:off x="0" y="3341354"/>
          <a:ext cx="6900512" cy="219229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kern="1200"/>
            <a:t>Additional Information can be found:</a:t>
          </a:r>
        </a:p>
      </dsp:txBody>
      <dsp:txXfrm>
        <a:off x="0" y="3341354"/>
        <a:ext cx="6900512" cy="1183836"/>
      </dsp:txXfrm>
    </dsp:sp>
    <dsp:sp modelId="{2CF43F46-24D6-4E05-89B4-7EA3C10B4C1D}">
      <dsp:nvSpPr>
        <dsp:cNvPr id="0" name=""/>
        <dsp:cNvSpPr/>
      </dsp:nvSpPr>
      <dsp:spPr>
        <a:xfrm>
          <a:off x="3369" y="4481345"/>
          <a:ext cx="2297924" cy="1008453"/>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PCSD School Website </a:t>
          </a:r>
        </a:p>
      </dsp:txBody>
      <dsp:txXfrm>
        <a:off x="3369" y="4481345"/>
        <a:ext cx="2297924" cy="1008453"/>
      </dsp:txXfrm>
    </dsp:sp>
    <dsp:sp modelId="{CBB1D8D9-6F4E-4A1B-BE98-FB689EAD62AD}">
      <dsp:nvSpPr>
        <dsp:cNvPr id="0" name=""/>
        <dsp:cNvSpPr/>
      </dsp:nvSpPr>
      <dsp:spPr>
        <a:xfrm>
          <a:off x="2301293" y="4481345"/>
          <a:ext cx="2297924" cy="1008453"/>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a:t>GA Futures Website</a:t>
          </a:r>
        </a:p>
      </dsp:txBody>
      <dsp:txXfrm>
        <a:off x="2301293" y="4481345"/>
        <a:ext cx="2297924" cy="1008453"/>
      </dsp:txXfrm>
    </dsp:sp>
    <dsp:sp modelId="{91446E68-FC77-4D2B-A813-DBFB1CC3C577}">
      <dsp:nvSpPr>
        <dsp:cNvPr id="0" name=""/>
        <dsp:cNvSpPr/>
      </dsp:nvSpPr>
      <dsp:spPr>
        <a:xfrm>
          <a:off x="4599218" y="4481345"/>
          <a:ext cx="2297924" cy="1008453"/>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27940" rIns="156464" bIns="27940" numCol="1" spcCol="1270" anchor="ctr" anchorCtr="0">
          <a:noAutofit/>
        </a:bodyPr>
        <a:lstStyle/>
        <a:p>
          <a:pPr marL="0" lvl="0" indent="0" algn="ctr" defTabSz="977900">
            <a:lnSpc>
              <a:spcPct val="90000"/>
            </a:lnSpc>
            <a:spcBef>
              <a:spcPct val="0"/>
            </a:spcBef>
            <a:spcAft>
              <a:spcPct val="35000"/>
            </a:spcAft>
            <a:buNone/>
          </a:pPr>
          <a:r>
            <a:rPr lang="en-US" sz="2200" kern="1200" dirty="0"/>
            <a:t>School Counselors Website</a:t>
          </a:r>
        </a:p>
      </dsp:txBody>
      <dsp:txXfrm>
        <a:off x="4599218" y="4481345"/>
        <a:ext cx="2297924" cy="1008453"/>
      </dsp:txXfrm>
    </dsp:sp>
    <dsp:sp modelId="{8CB04AEC-C687-44B3-8604-78ED047332AB}">
      <dsp:nvSpPr>
        <dsp:cNvPr id="0" name=""/>
        <dsp:cNvSpPr/>
      </dsp:nvSpPr>
      <dsp:spPr>
        <a:xfrm rot="10800000">
          <a:off x="0" y="2496"/>
          <a:ext cx="6900512" cy="3371742"/>
        </a:xfrm>
        <a:prstGeom prst="upArrowCallou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US" sz="3100" b="1" kern="1200" dirty="0"/>
            <a:t>Your High School Counselor is the best person to contact if you have questions regarding Dual Enrollment.</a:t>
          </a:r>
          <a:endParaRPr lang="en-US" sz="3100" kern="1200" dirty="0"/>
        </a:p>
      </dsp:txBody>
      <dsp:txXfrm rot="10800000">
        <a:off x="0" y="2496"/>
        <a:ext cx="6900512" cy="21908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9E020-8A28-41D3-A04E-D40FEDCEA63F}">
      <dsp:nvSpPr>
        <dsp:cNvPr id="0" name=""/>
        <dsp:cNvSpPr/>
      </dsp:nvSpPr>
      <dsp:spPr>
        <a:xfrm>
          <a:off x="0" y="803"/>
          <a:ext cx="6666833" cy="6142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End of Course Tests</a:t>
          </a:r>
        </a:p>
      </dsp:txBody>
      <dsp:txXfrm>
        <a:off x="29985" y="30788"/>
        <a:ext cx="6606863" cy="554280"/>
      </dsp:txXfrm>
    </dsp:sp>
    <dsp:sp modelId="{1B03B9BE-E954-481F-AED7-262376955F98}">
      <dsp:nvSpPr>
        <dsp:cNvPr id="0" name=""/>
        <dsp:cNvSpPr/>
      </dsp:nvSpPr>
      <dsp:spPr>
        <a:xfrm>
          <a:off x="0" y="615053"/>
          <a:ext cx="6666833" cy="1371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Literature &amp; Composition II</a:t>
          </a:r>
        </a:p>
        <a:p>
          <a:pPr marL="228600" lvl="1" indent="-228600" algn="l" defTabSz="889000">
            <a:lnSpc>
              <a:spcPct val="90000"/>
            </a:lnSpc>
            <a:spcBef>
              <a:spcPct val="0"/>
            </a:spcBef>
            <a:spcAft>
              <a:spcPct val="20000"/>
            </a:spcAft>
            <a:buChar char="•"/>
          </a:pPr>
          <a:r>
            <a:rPr lang="en-US" sz="2000" kern="1200"/>
            <a:t>Biology</a:t>
          </a:r>
        </a:p>
        <a:p>
          <a:pPr marL="228600" lvl="1" indent="-228600" algn="l" defTabSz="889000">
            <a:lnSpc>
              <a:spcPct val="90000"/>
            </a:lnSpc>
            <a:spcBef>
              <a:spcPct val="0"/>
            </a:spcBef>
            <a:spcAft>
              <a:spcPct val="20000"/>
            </a:spcAft>
            <a:buChar char="•"/>
          </a:pPr>
          <a:r>
            <a:rPr lang="en-US" sz="2000" kern="1200"/>
            <a:t>U.S. History</a:t>
          </a:r>
        </a:p>
        <a:p>
          <a:pPr marL="228600" lvl="1" indent="-228600" algn="l" defTabSz="889000">
            <a:lnSpc>
              <a:spcPct val="90000"/>
            </a:lnSpc>
            <a:spcBef>
              <a:spcPct val="0"/>
            </a:spcBef>
            <a:spcAft>
              <a:spcPct val="20000"/>
            </a:spcAft>
            <a:buChar char="•"/>
          </a:pPr>
          <a:r>
            <a:rPr lang="en-US" sz="2000" kern="1200"/>
            <a:t>Algebra Concepts &amp; Connections </a:t>
          </a:r>
        </a:p>
      </dsp:txBody>
      <dsp:txXfrm>
        <a:off x="0" y="615053"/>
        <a:ext cx="6666833" cy="1371375"/>
      </dsp:txXfrm>
    </dsp:sp>
    <dsp:sp modelId="{10267EB0-C7F7-48C5-96A2-A4EE8656784A}">
      <dsp:nvSpPr>
        <dsp:cNvPr id="0" name=""/>
        <dsp:cNvSpPr/>
      </dsp:nvSpPr>
      <dsp:spPr>
        <a:xfrm>
          <a:off x="0" y="1986428"/>
          <a:ext cx="6666833" cy="61425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PSAT</a:t>
          </a:r>
        </a:p>
      </dsp:txBody>
      <dsp:txXfrm>
        <a:off x="29985" y="2016413"/>
        <a:ext cx="6606863" cy="554280"/>
      </dsp:txXfrm>
    </dsp:sp>
    <dsp:sp modelId="{030F79B6-C1FA-4808-A9BB-34DA95822788}">
      <dsp:nvSpPr>
        <dsp:cNvPr id="0" name=""/>
        <dsp:cNvSpPr/>
      </dsp:nvSpPr>
      <dsp:spPr>
        <a:xfrm>
          <a:off x="0" y="2600678"/>
          <a:ext cx="6666833" cy="1604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Preliminary Scholastic Aptitude Test</a:t>
          </a:r>
        </a:p>
        <a:p>
          <a:pPr marL="228600" lvl="1" indent="-228600" algn="l" defTabSz="889000">
            <a:lnSpc>
              <a:spcPct val="90000"/>
            </a:lnSpc>
            <a:spcBef>
              <a:spcPct val="0"/>
            </a:spcBef>
            <a:spcAft>
              <a:spcPct val="20000"/>
            </a:spcAft>
            <a:buChar char="•"/>
          </a:pPr>
          <a:r>
            <a:rPr lang="en-US" sz="2000" kern="1200"/>
            <a:t>Provides a standardized view of a student’s scholastic skills and helps students compare themselves with other college-bound students nationwide. </a:t>
          </a:r>
        </a:p>
        <a:p>
          <a:pPr marL="228600" lvl="1" indent="-228600" algn="l" defTabSz="889000">
            <a:lnSpc>
              <a:spcPct val="90000"/>
            </a:lnSpc>
            <a:spcBef>
              <a:spcPct val="0"/>
            </a:spcBef>
            <a:spcAft>
              <a:spcPct val="20000"/>
            </a:spcAft>
            <a:buChar char="•"/>
          </a:pPr>
          <a:r>
            <a:rPr lang="en-US" sz="2000" kern="1200"/>
            <a:t>Taken in October of 10</a:t>
          </a:r>
          <a:r>
            <a:rPr lang="en-US" sz="2000" kern="1200" baseline="30000"/>
            <a:t>th</a:t>
          </a:r>
          <a:r>
            <a:rPr lang="en-US" sz="2000" kern="1200"/>
            <a:t> Grade Year.</a:t>
          </a:r>
        </a:p>
      </dsp:txBody>
      <dsp:txXfrm>
        <a:off x="0" y="2600678"/>
        <a:ext cx="6666833" cy="1604250"/>
      </dsp:txXfrm>
    </dsp:sp>
    <dsp:sp modelId="{E58E838A-5158-44F3-B847-4E2DA6F8EC38}">
      <dsp:nvSpPr>
        <dsp:cNvPr id="0" name=""/>
        <dsp:cNvSpPr/>
      </dsp:nvSpPr>
      <dsp:spPr>
        <a:xfrm>
          <a:off x="0" y="4204928"/>
          <a:ext cx="6666833" cy="61425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SAT / ACT</a:t>
          </a:r>
        </a:p>
      </dsp:txBody>
      <dsp:txXfrm>
        <a:off x="29985" y="4234913"/>
        <a:ext cx="6606863" cy="554280"/>
      </dsp:txXfrm>
    </dsp:sp>
    <dsp:sp modelId="{D4287771-CC5F-4DF4-A164-8C108115A590}">
      <dsp:nvSpPr>
        <dsp:cNvPr id="0" name=""/>
        <dsp:cNvSpPr/>
      </dsp:nvSpPr>
      <dsp:spPr>
        <a:xfrm>
          <a:off x="0" y="4819178"/>
          <a:ext cx="6666833"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Standardized tests that colleges use to evaluate applicants</a:t>
          </a:r>
        </a:p>
      </dsp:txBody>
      <dsp:txXfrm>
        <a:off x="0" y="4819178"/>
        <a:ext cx="6666833" cy="6339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89CF3-9247-4AD3-8294-09486C4F3165}">
      <dsp:nvSpPr>
        <dsp:cNvPr id="0" name=""/>
        <dsp:cNvSpPr/>
      </dsp:nvSpPr>
      <dsp:spPr>
        <a:xfrm>
          <a:off x="0" y="763040"/>
          <a:ext cx="10515600" cy="1408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74763F-0C64-4657-BFAE-EC48175EE7CA}">
      <dsp:nvSpPr>
        <dsp:cNvPr id="0" name=""/>
        <dsp:cNvSpPr/>
      </dsp:nvSpPr>
      <dsp:spPr>
        <a:xfrm>
          <a:off x="426128" y="1079996"/>
          <a:ext cx="774779" cy="7747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06928-B86C-429A-B2D5-B105EE5246E2}">
      <dsp:nvSpPr>
        <dsp:cNvPr id="0" name=""/>
        <dsp:cNvSpPr/>
      </dsp:nvSpPr>
      <dsp:spPr>
        <a:xfrm>
          <a:off x="1627037" y="322064"/>
          <a:ext cx="8888562" cy="2290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86" tIns="149086" rIns="149086" bIns="149086" numCol="1" spcCol="1270" anchor="ctr" anchorCtr="0">
          <a:noAutofit/>
        </a:bodyPr>
        <a:lstStyle/>
        <a:p>
          <a:pPr marL="0" lvl="0" indent="0" algn="l" defTabSz="1022350">
            <a:lnSpc>
              <a:spcPct val="100000"/>
            </a:lnSpc>
            <a:spcBef>
              <a:spcPct val="0"/>
            </a:spcBef>
            <a:spcAft>
              <a:spcPct val="35000"/>
            </a:spcAft>
            <a:buNone/>
          </a:pPr>
          <a:r>
            <a:rPr lang="en-US" sz="2300" b="1" kern="1200" dirty="0"/>
            <a:t>If Band, Chorus, Drama, and/or Visual Arts are courses that you enjoy, these courses can count as “Fine Arts” credit or as regular elective credit. Three courses will complete a Fine Arts Pathway.</a:t>
          </a:r>
          <a:endParaRPr lang="en-US" sz="2300" kern="1200" dirty="0"/>
        </a:p>
      </dsp:txBody>
      <dsp:txXfrm>
        <a:off x="1627037" y="322064"/>
        <a:ext cx="8888562" cy="2290643"/>
      </dsp:txXfrm>
    </dsp:sp>
    <dsp:sp modelId="{44F655A5-0672-402D-8AFA-AF0499424815}">
      <dsp:nvSpPr>
        <dsp:cNvPr id="0" name=""/>
        <dsp:cNvSpPr/>
      </dsp:nvSpPr>
      <dsp:spPr>
        <a:xfrm>
          <a:off x="0" y="2964880"/>
          <a:ext cx="10515600" cy="14086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49C2E-7745-4F87-9C4C-A0630DE4200D}">
      <dsp:nvSpPr>
        <dsp:cNvPr id="0" name=""/>
        <dsp:cNvSpPr/>
      </dsp:nvSpPr>
      <dsp:spPr>
        <a:xfrm>
          <a:off x="426128" y="3281835"/>
          <a:ext cx="774779" cy="7747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7D3DB-9724-4E95-B61E-8092AAE37FE2}">
      <dsp:nvSpPr>
        <dsp:cNvPr id="0" name=""/>
        <dsp:cNvSpPr/>
      </dsp:nvSpPr>
      <dsp:spPr>
        <a:xfrm>
          <a:off x="1627037" y="2964880"/>
          <a:ext cx="8888562" cy="1408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086" tIns="149086" rIns="149086" bIns="149086" numCol="1" spcCol="1270" anchor="ctr" anchorCtr="0">
          <a:noAutofit/>
        </a:bodyPr>
        <a:lstStyle/>
        <a:p>
          <a:pPr marL="0" lvl="0" indent="0" algn="l" defTabSz="1022350">
            <a:lnSpc>
              <a:spcPct val="100000"/>
            </a:lnSpc>
            <a:spcBef>
              <a:spcPct val="0"/>
            </a:spcBef>
            <a:spcAft>
              <a:spcPct val="35000"/>
            </a:spcAft>
            <a:buNone/>
          </a:pPr>
          <a:r>
            <a:rPr lang="en-US" sz="2300" b="1" kern="1200"/>
            <a:t>Once a student has earned the three units required for CTAE/World Language/Fine Arts, the remaining courses will count toward the required Elective credits.</a:t>
          </a:r>
          <a:endParaRPr lang="en-US" sz="2300" kern="1200"/>
        </a:p>
      </dsp:txBody>
      <dsp:txXfrm>
        <a:off x="1627037" y="2964880"/>
        <a:ext cx="8888562" cy="1408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B515F-CDF9-4BE0-A266-5FF80A80FF9B}">
      <dsp:nvSpPr>
        <dsp:cNvPr id="0" name=""/>
        <dsp:cNvSpPr/>
      </dsp:nvSpPr>
      <dsp:spPr>
        <a:xfrm rot="5400000">
          <a:off x="6612835" y="-2474243"/>
          <a:ext cx="1636176" cy="699381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US" sz="1700" kern="1200"/>
            <a:t>A test designed to assess academic reainess for college.</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The SAT tests the reading, writing, and math skills you have learned. </a:t>
          </a:r>
        </a:p>
        <a:p>
          <a:pPr marL="171450" lvl="1" indent="-171450" algn="l" defTabSz="755650">
            <a:lnSpc>
              <a:spcPct val="90000"/>
            </a:lnSpc>
            <a:spcBef>
              <a:spcPct val="0"/>
            </a:spcBef>
            <a:spcAft>
              <a:spcPct val="15000"/>
            </a:spcAft>
            <a:buFont typeface="Arial" panose="020B0604020202020204" pitchFamily="34" charset="0"/>
            <a:buChar char="•"/>
          </a:pPr>
          <a:r>
            <a:rPr lang="en-US" sz="1700" kern="1200"/>
            <a:t>Register through College Board!  (www.collegeboard.org)</a:t>
          </a:r>
        </a:p>
      </dsp:txBody>
      <dsp:txXfrm rot="-5400000">
        <a:off x="3934018" y="284446"/>
        <a:ext cx="6913938" cy="1476432"/>
      </dsp:txXfrm>
    </dsp:sp>
    <dsp:sp modelId="{50F03D01-5996-448C-ADB1-F17719A8EADC}">
      <dsp:nvSpPr>
        <dsp:cNvPr id="0" name=""/>
        <dsp:cNvSpPr/>
      </dsp:nvSpPr>
      <dsp:spPr>
        <a:xfrm>
          <a:off x="0" y="51"/>
          <a:ext cx="3934018" cy="204522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defRPr b="1"/>
          </a:pPr>
          <a:r>
            <a:rPr lang="en-US" sz="6500" kern="1200"/>
            <a:t>SAT:</a:t>
          </a:r>
        </a:p>
      </dsp:txBody>
      <dsp:txXfrm>
        <a:off x="99839" y="99890"/>
        <a:ext cx="3734340" cy="1845542"/>
      </dsp:txXfrm>
    </dsp:sp>
    <dsp:sp modelId="{B68B11A0-9050-4A2F-9A87-4C1B73B5DB4D}">
      <dsp:nvSpPr>
        <dsp:cNvPr id="0" name=""/>
        <dsp:cNvSpPr/>
      </dsp:nvSpPr>
      <dsp:spPr>
        <a:xfrm rot="5400000">
          <a:off x="6612835" y="-326761"/>
          <a:ext cx="1636176" cy="6993810"/>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This is considered a type of college entrance exam.</a:t>
          </a:r>
        </a:p>
        <a:p>
          <a:pPr marL="171450" lvl="1" indent="-171450" algn="l" defTabSz="755650">
            <a:lnSpc>
              <a:spcPct val="90000"/>
            </a:lnSpc>
            <a:spcBef>
              <a:spcPct val="0"/>
            </a:spcBef>
            <a:spcAft>
              <a:spcPct val="15000"/>
            </a:spcAft>
            <a:buChar char="•"/>
          </a:pPr>
          <a:r>
            <a:rPr lang="en-US" sz="1700" kern="1200"/>
            <a:t>Multiple-Choice test that covers English, Math, Reading, and Science. </a:t>
          </a:r>
        </a:p>
        <a:p>
          <a:pPr marL="171450" lvl="1" indent="-171450" algn="l" defTabSz="755650">
            <a:lnSpc>
              <a:spcPct val="90000"/>
            </a:lnSpc>
            <a:spcBef>
              <a:spcPct val="0"/>
            </a:spcBef>
            <a:spcAft>
              <a:spcPct val="15000"/>
            </a:spcAft>
            <a:buChar char="•"/>
          </a:pPr>
          <a:r>
            <a:rPr lang="en-US" sz="1700" kern="1200"/>
            <a:t>The Writing Test, which is optional, measures your skills in planning and writing a short essay. </a:t>
          </a:r>
        </a:p>
        <a:p>
          <a:pPr marL="171450" lvl="1" indent="-171450" algn="l" defTabSz="755650">
            <a:lnSpc>
              <a:spcPct val="90000"/>
            </a:lnSpc>
            <a:spcBef>
              <a:spcPct val="0"/>
            </a:spcBef>
            <a:spcAft>
              <a:spcPct val="15000"/>
            </a:spcAft>
            <a:buChar char="•"/>
          </a:pPr>
          <a:r>
            <a:rPr lang="en-US" sz="1700" kern="1200"/>
            <a:t>Register through </a:t>
          </a:r>
          <a:r>
            <a:rPr lang="en-US" sz="1700" kern="1200">
              <a:hlinkClick xmlns:r="http://schemas.openxmlformats.org/officeDocument/2006/relationships" r:id="rId1"/>
            </a:rPr>
            <a:t>www.act.org</a:t>
          </a:r>
          <a:r>
            <a:rPr lang="en-US" sz="1700" kern="1200"/>
            <a:t> </a:t>
          </a:r>
        </a:p>
      </dsp:txBody>
      <dsp:txXfrm rot="-5400000">
        <a:off x="3934018" y="2431928"/>
        <a:ext cx="6913938" cy="1476432"/>
      </dsp:txXfrm>
    </dsp:sp>
    <dsp:sp modelId="{9083E738-3A04-4E7D-8450-19D71E18929E}">
      <dsp:nvSpPr>
        <dsp:cNvPr id="0" name=""/>
        <dsp:cNvSpPr/>
      </dsp:nvSpPr>
      <dsp:spPr>
        <a:xfrm>
          <a:off x="0" y="2147533"/>
          <a:ext cx="3934018" cy="204522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defRPr b="1"/>
          </a:pPr>
          <a:r>
            <a:rPr lang="en-US" sz="6500" kern="1200"/>
            <a:t>ACT:</a:t>
          </a:r>
        </a:p>
      </dsp:txBody>
      <dsp:txXfrm>
        <a:off x="99839" y="2247372"/>
        <a:ext cx="3734340" cy="18455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CDCAC-28FF-42A8-A690-6C922CBBC476}" type="datetimeFigureOut">
              <a:rPr lang="en-US" smtClean="0"/>
              <a:t>6/30/2025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0B4A6-E035-43B7-BDD6-A2588620F069}" type="slidenum">
              <a:rPr lang="en-US" smtClean="0"/>
              <a:t>‹#›</a:t>
            </a:fld>
            <a:endParaRPr lang="en-US"/>
          </a:p>
        </p:txBody>
      </p:sp>
    </p:spTree>
    <p:extLst>
      <p:ext uri="{BB962C8B-B14F-4D97-AF65-F5344CB8AC3E}">
        <p14:creationId xmlns:p14="http://schemas.microsoft.com/office/powerpoint/2010/main" val="422340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537BD-E599-7FC5-4633-22C442AE0878}"/>
            </a:ext>
          </a:extLst>
        </p:cNvPr>
        <p:cNvGrpSpPr/>
        <p:nvPr/>
      </p:nvGrpSpPr>
      <p:grpSpPr>
        <a:xfrm>
          <a:off x="0" y="0"/>
          <a:ext cx="0" cy="0"/>
          <a:chOff x="0" y="0"/>
          <a:chExt cx="0" cy="0"/>
        </a:xfrm>
      </p:grpSpPr>
      <p:sp>
        <p:nvSpPr>
          <p:cNvPr id="60418" name="Rectangle 2">
            <a:extLst>
              <a:ext uri="{FF2B5EF4-FFF2-40B4-BE49-F238E27FC236}">
                <a16:creationId xmlns:a16="http://schemas.microsoft.com/office/drawing/2014/main" id="{FCA995E5-096D-E962-3768-8AAA1AECE47D}"/>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58B55CD1-EB51-33DD-F7C1-383A7CFA6C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04556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0B4A6-E035-43B7-BDD6-A2588620F069}" type="slidenum">
              <a:rPr lang="en-US" smtClean="0"/>
              <a:t>14</a:t>
            </a:fld>
            <a:endParaRPr lang="en-US"/>
          </a:p>
        </p:txBody>
      </p:sp>
    </p:spTree>
    <p:extLst>
      <p:ext uri="{BB962C8B-B14F-4D97-AF65-F5344CB8AC3E}">
        <p14:creationId xmlns:p14="http://schemas.microsoft.com/office/powerpoint/2010/main" val="421419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B19FF03-17E6-4E5E-BE52-50B136B99964}"/>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C17E9DEC-6B37-4151-A981-BDEE6189CC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EE773A09-7B74-42A6-90E5-91FBB0624915}"/>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8CBDBFB5-F25C-4CF3-BB7E-B27DEEF4F2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00B4A6-E035-43B7-BDD6-A2588620F069}" type="slidenum">
              <a:rPr lang="en-US" smtClean="0"/>
              <a:t>41</a:t>
            </a:fld>
            <a:endParaRPr lang="en-US"/>
          </a:p>
        </p:txBody>
      </p:sp>
    </p:spTree>
    <p:extLst>
      <p:ext uri="{BB962C8B-B14F-4D97-AF65-F5344CB8AC3E}">
        <p14:creationId xmlns:p14="http://schemas.microsoft.com/office/powerpoint/2010/main" val="2557780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E06A-4E44-B59F-3E80-040B149590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79D24F-A466-C697-B50E-308467FF66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5A61B6-8579-19F3-AA9A-38590EF10C16}"/>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5" name="Footer Placeholder 4">
            <a:extLst>
              <a:ext uri="{FF2B5EF4-FFF2-40B4-BE49-F238E27FC236}">
                <a16:creationId xmlns:a16="http://schemas.microsoft.com/office/drawing/2014/main" id="{CA0E080D-A6A3-B7EB-52E3-9025DA617E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65F2D-B77E-C640-A55B-8DCC19F48965}"/>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338390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B471-C907-2328-EE38-0C2666632B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2C8C30-70B6-28DE-7836-D5F73C1E2B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C883D-4816-4923-09EF-1CC9A1BA1CD2}"/>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5" name="Footer Placeholder 4">
            <a:extLst>
              <a:ext uri="{FF2B5EF4-FFF2-40B4-BE49-F238E27FC236}">
                <a16:creationId xmlns:a16="http://schemas.microsoft.com/office/drawing/2014/main" id="{31C7E10B-9FDC-2A5A-1D43-158883BC0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FDC7AD-6730-9B0A-4371-394D0FD8E570}"/>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1699247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2F970-0ABD-173B-AF48-AD84B5DF79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7FCAAD-E88F-56CA-F939-4A03DD0FE9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919C-D7C3-F072-FEFB-790FEB04FB07}"/>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5" name="Footer Placeholder 4">
            <a:extLst>
              <a:ext uri="{FF2B5EF4-FFF2-40B4-BE49-F238E27FC236}">
                <a16:creationId xmlns:a16="http://schemas.microsoft.com/office/drawing/2014/main" id="{AD39DC61-CAA3-9A77-95FB-48ADC6004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67390-6FD1-B8C4-5785-27E4FD28ADF6}"/>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177218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03731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304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6895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0543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7051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987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8017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26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4542-FA10-5F15-3787-A8312A18E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32D80B-CD3F-58DA-AE0E-BE541A2960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7C149-C975-F969-0415-A0CAA56CD728}"/>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5" name="Footer Placeholder 4">
            <a:extLst>
              <a:ext uri="{FF2B5EF4-FFF2-40B4-BE49-F238E27FC236}">
                <a16:creationId xmlns:a16="http://schemas.microsoft.com/office/drawing/2014/main" id="{B0616149-2D3A-C6CA-74DF-DD62C4728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6537D8-7304-2D0B-FE71-87243D3B88EE}"/>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871710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1665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20067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9578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CD8D-7928-0345-254E-E3866D00A6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25202B-A372-381B-7FC5-7E2154A727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A37463-0622-E445-1DF5-7D2D0C7FDEE3}"/>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5" name="Footer Placeholder 4">
            <a:extLst>
              <a:ext uri="{FF2B5EF4-FFF2-40B4-BE49-F238E27FC236}">
                <a16:creationId xmlns:a16="http://schemas.microsoft.com/office/drawing/2014/main" id="{ED39AE0B-DC17-D940-8533-AC078A4CEF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ED050-F5AA-0D66-4D66-A1A3DD1AA3EE}"/>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35092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A4A78-0CC0-C86E-D276-AB0900CD5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0E360-9BAD-3646-9885-C9F666BDB1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D7D8A-068C-5D68-199A-2D6899D4B3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314C28-16F1-F772-A2D0-29EB63F07C62}"/>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6" name="Footer Placeholder 5">
            <a:extLst>
              <a:ext uri="{FF2B5EF4-FFF2-40B4-BE49-F238E27FC236}">
                <a16:creationId xmlns:a16="http://schemas.microsoft.com/office/drawing/2014/main" id="{17EE9B5B-387B-DE06-1C67-FAFFD4BD49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CAD4F0-68A3-687A-F27D-D72BBF8F5808}"/>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422024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665C-76A7-D040-3BAA-E81CCFCE70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030BE9-ED4C-3649-1BED-C439FF873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C5F7DC-5F4E-2D7B-D4FA-3A723032F0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8F8E5-DC58-4D10-D15F-219C9DCDA3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626BBA-F936-EB3D-5C1E-A8A7916D79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72C81E-1D9A-8E69-7616-981A395E0AAC}"/>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8" name="Footer Placeholder 7">
            <a:extLst>
              <a:ext uri="{FF2B5EF4-FFF2-40B4-BE49-F238E27FC236}">
                <a16:creationId xmlns:a16="http://schemas.microsoft.com/office/drawing/2014/main" id="{E7FD1534-FD6E-B66C-7ADF-748939F1A3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52F582-1327-328B-4A9D-C1B93D4DC850}"/>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354378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DC2D-25BB-3B64-CE14-5D07313377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755DAB-1D23-0BBA-DFCC-21D6A75A1563}"/>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4" name="Footer Placeholder 3">
            <a:extLst>
              <a:ext uri="{FF2B5EF4-FFF2-40B4-BE49-F238E27FC236}">
                <a16:creationId xmlns:a16="http://schemas.microsoft.com/office/drawing/2014/main" id="{DDD34113-98CB-0B04-953C-55F5E2FCC6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4A960-1094-D1FC-03D7-504944CC893E}"/>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94879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D7960-EB64-03D2-A4F1-FC0A5933E448}"/>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3" name="Footer Placeholder 2">
            <a:extLst>
              <a:ext uri="{FF2B5EF4-FFF2-40B4-BE49-F238E27FC236}">
                <a16:creationId xmlns:a16="http://schemas.microsoft.com/office/drawing/2014/main" id="{7D8BE713-9E12-85EE-4C30-91227F0F0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37C6C0-B1CD-D0D8-C77A-2C8CB59D23B6}"/>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112214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D1191-3FBD-3E8D-EB9F-253BE4EA5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A24595-ABBE-39D6-CA8A-AA141498F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2C9AA9-2AF6-247A-A767-C20212D4C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E501C5-D906-26A4-74BE-B5E537EFCF98}"/>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6" name="Footer Placeholder 5">
            <a:extLst>
              <a:ext uri="{FF2B5EF4-FFF2-40B4-BE49-F238E27FC236}">
                <a16:creationId xmlns:a16="http://schemas.microsoft.com/office/drawing/2014/main" id="{D1454C9D-0AD7-0AC6-4C17-E10B9AE5F4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46583-7D34-11EF-7F7F-6FDDF7AE6F7C}"/>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187694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C149-8FAF-D66A-3630-3B88AA17FF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2121B6-1F7D-5C88-1D08-2C91C3AF50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52C0E6-2DB8-03DB-779E-75659E7AD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74FD1D-D74F-1493-97C3-BEF4C1B9F047}"/>
              </a:ext>
            </a:extLst>
          </p:cNvPr>
          <p:cNvSpPr>
            <a:spLocks noGrp="1"/>
          </p:cNvSpPr>
          <p:nvPr>
            <p:ph type="dt" sz="half" idx="10"/>
          </p:nvPr>
        </p:nvSpPr>
        <p:spPr/>
        <p:txBody>
          <a:bodyPr/>
          <a:lstStyle/>
          <a:p>
            <a:fld id="{DE34462C-3CE9-46B7-894C-9FFFAAB6A470}" type="datetimeFigureOut">
              <a:rPr lang="en-US" smtClean="0"/>
              <a:t>6/30/2025</a:t>
            </a:fld>
            <a:endParaRPr lang="en-US"/>
          </a:p>
        </p:txBody>
      </p:sp>
      <p:sp>
        <p:nvSpPr>
          <p:cNvPr id="6" name="Footer Placeholder 5">
            <a:extLst>
              <a:ext uri="{FF2B5EF4-FFF2-40B4-BE49-F238E27FC236}">
                <a16:creationId xmlns:a16="http://schemas.microsoft.com/office/drawing/2014/main" id="{4B018B04-6160-364F-68BF-E6CA8DE58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B4A27C-C518-0E5D-66FC-0EB088C2F4F6}"/>
              </a:ext>
            </a:extLst>
          </p:cNvPr>
          <p:cNvSpPr>
            <a:spLocks noGrp="1"/>
          </p:cNvSpPr>
          <p:nvPr>
            <p:ph type="sldNum" sz="quarter" idx="12"/>
          </p:nvPr>
        </p:nvSpPr>
        <p:spPr/>
        <p:txBody>
          <a:bodyPr/>
          <a:lstStyle/>
          <a:p>
            <a:fld id="{B0EC7EDD-387A-4199-9C35-FA7BDE7220A4}" type="slidenum">
              <a:rPr lang="en-US" smtClean="0"/>
              <a:t>‹#›</a:t>
            </a:fld>
            <a:endParaRPr lang="en-US"/>
          </a:p>
        </p:txBody>
      </p:sp>
    </p:spTree>
    <p:extLst>
      <p:ext uri="{BB962C8B-B14F-4D97-AF65-F5344CB8AC3E}">
        <p14:creationId xmlns:p14="http://schemas.microsoft.com/office/powerpoint/2010/main" val="39224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9606D-57F5-0280-9ACD-094BA3647A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C3939B-50CD-09C5-36F5-87B854F81F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9C1CE-09DE-E008-8CE2-A8D9057A35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34462C-3CE9-46B7-894C-9FFFAAB6A470}" type="datetimeFigureOut">
              <a:rPr lang="en-US" smtClean="0"/>
              <a:t>6/30/2025</a:t>
            </a:fld>
            <a:endParaRPr lang="en-US"/>
          </a:p>
        </p:txBody>
      </p:sp>
      <p:sp>
        <p:nvSpPr>
          <p:cNvPr id="5" name="Footer Placeholder 4">
            <a:extLst>
              <a:ext uri="{FF2B5EF4-FFF2-40B4-BE49-F238E27FC236}">
                <a16:creationId xmlns:a16="http://schemas.microsoft.com/office/drawing/2014/main" id="{3DB2D040-AA17-0BCA-E919-BBB2EBBE3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57CA7DE-0C85-BB36-7BB1-E93E89102D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EC7EDD-387A-4199-9C35-FA7BDE7220A4}" type="slidenum">
              <a:rPr lang="en-US" smtClean="0"/>
              <a:t>‹#›</a:t>
            </a:fld>
            <a:endParaRPr lang="en-US"/>
          </a:p>
        </p:txBody>
      </p:sp>
    </p:spTree>
    <p:extLst>
      <p:ext uri="{BB962C8B-B14F-4D97-AF65-F5344CB8AC3E}">
        <p14:creationId xmlns:p14="http://schemas.microsoft.com/office/powerpoint/2010/main" val="321275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6/30/2025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62167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hsa.n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eb3.ncaa.org/ecwr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gafutures.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18.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FD5FB00-4291-28D8-C182-3BC430CB0007}"/>
              </a:ext>
            </a:extLst>
          </p:cNvPr>
          <p:cNvSpPr>
            <a:spLocks noGrp="1"/>
          </p:cNvSpPr>
          <p:nvPr>
            <p:ph type="ctrTitle"/>
          </p:nvPr>
        </p:nvSpPr>
        <p:spPr>
          <a:xfrm>
            <a:off x="3880430" y="583345"/>
            <a:ext cx="7160357" cy="4164820"/>
          </a:xfrm>
        </p:spPr>
        <p:txBody>
          <a:bodyPr anchor="t">
            <a:normAutofit/>
          </a:bodyPr>
          <a:lstStyle/>
          <a:p>
            <a:pPr algn="r"/>
            <a:r>
              <a:rPr lang="en-US" sz="8000" dirty="0">
                <a:solidFill>
                  <a:srgbClr val="FFFFFF"/>
                </a:solidFill>
              </a:rPr>
              <a:t>High School Parent Advisement</a:t>
            </a:r>
          </a:p>
        </p:txBody>
      </p:sp>
      <p:sp>
        <p:nvSpPr>
          <p:cNvPr id="3" name="Subtitle 2">
            <a:extLst>
              <a:ext uri="{FF2B5EF4-FFF2-40B4-BE49-F238E27FC236}">
                <a16:creationId xmlns:a16="http://schemas.microsoft.com/office/drawing/2014/main" id="{F9AF1347-E37E-085E-8D69-33977C706BF7}"/>
              </a:ext>
            </a:extLst>
          </p:cNvPr>
          <p:cNvSpPr>
            <a:spLocks noGrp="1"/>
          </p:cNvSpPr>
          <p:nvPr>
            <p:ph type="subTitle" idx="1"/>
          </p:nvPr>
        </p:nvSpPr>
        <p:spPr>
          <a:xfrm>
            <a:off x="1208228" y="5972174"/>
            <a:ext cx="8578699" cy="504825"/>
          </a:xfrm>
        </p:spPr>
        <p:txBody>
          <a:bodyPr>
            <a:normAutofit/>
          </a:bodyPr>
          <a:lstStyle/>
          <a:p>
            <a:pPr algn="l"/>
            <a:endParaRPr lang="en-US" sz="2000" dirty="0">
              <a:solidFill>
                <a:srgbClr val="FFFFFF"/>
              </a:solidFill>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16958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3499B-7FC4-90FB-752D-BA2BF7127C9E}"/>
            </a:ext>
          </a:extLst>
        </p:cNvPr>
        <p:cNvGrpSpPr/>
        <p:nvPr/>
      </p:nvGrpSpPr>
      <p:grpSpPr>
        <a:xfrm>
          <a:off x="0" y="0"/>
          <a:ext cx="0" cy="0"/>
          <a:chOff x="0" y="0"/>
          <a:chExt cx="0" cy="0"/>
        </a:xfrm>
      </p:grpSpPr>
      <p:sp>
        <p:nvSpPr>
          <p:cNvPr id="59394" name="Title 6">
            <a:extLst>
              <a:ext uri="{FF2B5EF4-FFF2-40B4-BE49-F238E27FC236}">
                <a16:creationId xmlns:a16="http://schemas.microsoft.com/office/drawing/2014/main" id="{B50E8FCB-1AE7-1FDA-DAD0-7E861D110798}"/>
              </a:ext>
            </a:extLst>
          </p:cNvPr>
          <p:cNvSpPr>
            <a:spLocks noGrp="1"/>
          </p:cNvSpPr>
          <p:nvPr>
            <p:ph type="title"/>
          </p:nvPr>
        </p:nvSpPr>
        <p:spPr/>
        <p:txBody>
          <a:bodyPr/>
          <a:lstStyle/>
          <a:p>
            <a:pPr eaLnBrk="1" hangingPunct="1"/>
            <a:r>
              <a:rPr lang="en-US" altLang="en-US" sz="4800">
                <a:solidFill>
                  <a:srgbClr val="CC0000"/>
                </a:solidFill>
                <a:latin typeface="You're Gone" pitchFamily="2" charset="0"/>
              </a:rPr>
              <a:t>Fine Arts Courses</a:t>
            </a:r>
            <a:endParaRPr lang="en-US" altLang="en-US" sz="5400">
              <a:solidFill>
                <a:srgbClr val="CC0000"/>
              </a:solidFill>
              <a:latin typeface="You're Gone" pitchFamily="2" charset="0"/>
            </a:endParaRPr>
          </a:p>
        </p:txBody>
      </p:sp>
      <p:graphicFrame>
        <p:nvGraphicFramePr>
          <p:cNvPr id="59398" name="Content Placeholder 7">
            <a:extLst>
              <a:ext uri="{FF2B5EF4-FFF2-40B4-BE49-F238E27FC236}">
                <a16:creationId xmlns:a16="http://schemas.microsoft.com/office/drawing/2014/main" id="{6C0EB18F-7A0B-DF83-0865-D6BC268E21DE}"/>
              </a:ext>
            </a:extLst>
          </p:cNvPr>
          <p:cNvGraphicFramePr>
            <a:graphicFrameLocks noGrp="1"/>
          </p:cNvGraphicFramePr>
          <p:nvPr>
            <p:ph idx="1"/>
          </p:nvPr>
        </p:nvGraphicFramePr>
        <p:xfrm>
          <a:off x="838200" y="1481328"/>
          <a:ext cx="10515600" cy="4695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6" name="Text Box 8">
            <a:extLst>
              <a:ext uri="{FF2B5EF4-FFF2-40B4-BE49-F238E27FC236}">
                <a16:creationId xmlns:a16="http://schemas.microsoft.com/office/drawing/2014/main" id="{4A4DFB8D-D4F5-45CF-8617-B976936BA3EF}"/>
              </a:ext>
            </a:extLst>
          </p:cNvPr>
          <p:cNvSpPr txBox="1">
            <a:spLocks noChangeArrowheads="1"/>
          </p:cNvSpPr>
          <p:nvPr/>
        </p:nvSpPr>
        <p:spPr bwMode="auto">
          <a:xfrm>
            <a:off x="9144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22</a:t>
            </a:r>
          </a:p>
        </p:txBody>
      </p:sp>
    </p:spTree>
    <p:extLst>
      <p:ext uri="{BB962C8B-B14F-4D97-AF65-F5344CB8AC3E}">
        <p14:creationId xmlns:p14="http://schemas.microsoft.com/office/powerpoint/2010/main" val="1833121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69AD-EA60-5E6E-9BC0-4DE1A59DB909}"/>
              </a:ext>
            </a:extLst>
          </p:cNvPr>
          <p:cNvSpPr>
            <a:spLocks noGrp="1"/>
          </p:cNvSpPr>
          <p:nvPr>
            <p:ph type="title"/>
          </p:nvPr>
        </p:nvSpPr>
        <p:spPr>
          <a:xfrm>
            <a:off x="838200" y="365125"/>
            <a:ext cx="10515600" cy="1325563"/>
          </a:xfrm>
        </p:spPr>
        <p:txBody>
          <a:bodyPr>
            <a:normAutofit/>
          </a:bodyPr>
          <a:lstStyle/>
          <a:p>
            <a:r>
              <a:rPr lang="en-US">
                <a:solidFill>
                  <a:schemeClr val="tx1"/>
                </a:solidFill>
              </a:rPr>
              <a:t>Advanced Course Offerings</a:t>
            </a:r>
          </a:p>
        </p:txBody>
      </p:sp>
      <p:graphicFrame>
        <p:nvGraphicFramePr>
          <p:cNvPr id="5" name="Content Placeholder 2">
            <a:extLst>
              <a:ext uri="{FF2B5EF4-FFF2-40B4-BE49-F238E27FC236}">
                <a16:creationId xmlns:a16="http://schemas.microsoft.com/office/drawing/2014/main" id="{610C4D2F-5F0A-7A32-9CE5-3C58E02BD386}"/>
              </a:ext>
            </a:extLst>
          </p:cNvPr>
          <p:cNvGraphicFramePr>
            <a:graphicFrameLocks noGrp="1"/>
          </p:cNvGraphicFramePr>
          <p:nvPr>
            <p:ph idx="1"/>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20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A366-7B38-B9C3-0361-7417FC8D2513}"/>
              </a:ext>
            </a:extLst>
          </p:cNvPr>
          <p:cNvSpPr>
            <a:spLocks noGrp="1"/>
          </p:cNvSpPr>
          <p:nvPr>
            <p:ph type="title"/>
          </p:nvPr>
        </p:nvSpPr>
        <p:spPr>
          <a:xfrm>
            <a:off x="838200" y="557188"/>
            <a:ext cx="10515600" cy="1133499"/>
          </a:xfrm>
        </p:spPr>
        <p:txBody>
          <a:bodyPr>
            <a:normAutofit/>
          </a:bodyPr>
          <a:lstStyle/>
          <a:p>
            <a:pPr algn="ctr"/>
            <a:r>
              <a:rPr lang="en-US" sz="5200"/>
              <a:t>Grade Level Promotion</a:t>
            </a:r>
          </a:p>
        </p:txBody>
      </p:sp>
      <p:graphicFrame>
        <p:nvGraphicFramePr>
          <p:cNvPr id="5" name="Content Placeholder 2">
            <a:extLst>
              <a:ext uri="{FF2B5EF4-FFF2-40B4-BE49-F238E27FC236}">
                <a16:creationId xmlns:a16="http://schemas.microsoft.com/office/drawing/2014/main" id="{477F9177-AB41-1077-B048-E6870D2C7044}"/>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716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01FBB-311D-C80A-6739-3203F8856152}"/>
              </a:ext>
            </a:extLst>
          </p:cNvPr>
          <p:cNvSpPr>
            <a:spLocks noGrp="1"/>
          </p:cNvSpPr>
          <p:nvPr>
            <p:ph type="title"/>
          </p:nvPr>
        </p:nvSpPr>
        <p:spPr>
          <a:xfrm>
            <a:off x="838200" y="365125"/>
            <a:ext cx="6662057" cy="1325563"/>
          </a:xfrm>
        </p:spPr>
        <p:txBody>
          <a:bodyPr>
            <a:normAutofit/>
          </a:bodyPr>
          <a:lstStyle/>
          <a:p>
            <a:r>
              <a:rPr lang="en-US" u="sng" dirty="0"/>
              <a:t>Sports Eligibility </a:t>
            </a:r>
          </a:p>
        </p:txBody>
      </p:sp>
      <p:sp>
        <p:nvSpPr>
          <p:cNvPr id="3" name="Content Placeholder 2">
            <a:extLst>
              <a:ext uri="{FF2B5EF4-FFF2-40B4-BE49-F238E27FC236}">
                <a16:creationId xmlns:a16="http://schemas.microsoft.com/office/drawing/2014/main" id="{142CE038-D8C6-B5AD-63E8-C0DA0CA7F687}"/>
              </a:ext>
            </a:extLst>
          </p:cNvPr>
          <p:cNvSpPr>
            <a:spLocks noGrp="1"/>
          </p:cNvSpPr>
          <p:nvPr>
            <p:ph idx="1"/>
          </p:nvPr>
        </p:nvSpPr>
        <p:spPr>
          <a:xfrm>
            <a:off x="609600" y="1433739"/>
            <a:ext cx="6662057" cy="4820104"/>
          </a:xfrm>
        </p:spPr>
        <p:txBody>
          <a:bodyPr>
            <a:normAutofit fontScale="92500" lnSpcReduction="10000"/>
          </a:bodyPr>
          <a:lstStyle/>
          <a:p>
            <a:r>
              <a:rPr lang="en-US" dirty="0"/>
              <a:t>All first-time 9</a:t>
            </a:r>
            <a:r>
              <a:rPr lang="en-US" baseline="30000" dirty="0"/>
              <a:t>th</a:t>
            </a:r>
            <a:r>
              <a:rPr lang="en-US" dirty="0"/>
              <a:t> Grade Students are Eligible in the </a:t>
            </a:r>
            <a:r>
              <a:rPr lang="en-US" b="1" u="sng" dirty="0"/>
              <a:t>Fall</a:t>
            </a:r>
            <a:r>
              <a:rPr lang="en-US" dirty="0"/>
              <a:t>. </a:t>
            </a:r>
          </a:p>
          <a:p>
            <a:r>
              <a:rPr lang="en-US" b="1" u="sng" dirty="0"/>
              <a:t>Eligibility Depends On:</a:t>
            </a:r>
          </a:p>
          <a:p>
            <a:pPr lvl="1"/>
            <a:r>
              <a:rPr lang="en-US" dirty="0"/>
              <a:t>Active Physical Exam (Good for 12 Months)</a:t>
            </a:r>
          </a:p>
          <a:p>
            <a:pPr lvl="1"/>
            <a:r>
              <a:rPr lang="en-US" dirty="0"/>
              <a:t>Passing 2.5 Credits in the Previous Semester.</a:t>
            </a:r>
          </a:p>
          <a:p>
            <a:pPr lvl="1"/>
            <a:r>
              <a:rPr lang="en-US" dirty="0"/>
              <a:t>Being “On-Track” for Graduation</a:t>
            </a:r>
          </a:p>
          <a:p>
            <a:pPr lvl="2"/>
            <a:r>
              <a:rPr lang="en-US" dirty="0"/>
              <a:t>This means having at least:</a:t>
            </a:r>
          </a:p>
          <a:p>
            <a:pPr lvl="3"/>
            <a:r>
              <a:rPr lang="en-US" dirty="0"/>
              <a:t>5 Credits as a 10</a:t>
            </a:r>
            <a:r>
              <a:rPr lang="en-US" baseline="30000" dirty="0"/>
              <a:t>th</a:t>
            </a:r>
            <a:r>
              <a:rPr lang="en-US" dirty="0"/>
              <a:t> Grader</a:t>
            </a:r>
          </a:p>
          <a:p>
            <a:pPr lvl="3"/>
            <a:r>
              <a:rPr lang="en-US" dirty="0"/>
              <a:t>11 Credits as a 11</a:t>
            </a:r>
            <a:r>
              <a:rPr lang="en-US" baseline="30000" dirty="0"/>
              <a:t>th</a:t>
            </a:r>
            <a:r>
              <a:rPr lang="en-US" dirty="0"/>
              <a:t> Grader</a:t>
            </a:r>
          </a:p>
          <a:p>
            <a:pPr lvl="3"/>
            <a:r>
              <a:rPr lang="en-US" dirty="0"/>
              <a:t>17 Credits as a 12</a:t>
            </a:r>
            <a:r>
              <a:rPr lang="en-US" baseline="30000" dirty="0"/>
              <a:t>th</a:t>
            </a:r>
            <a:r>
              <a:rPr lang="en-US" dirty="0"/>
              <a:t> Grader</a:t>
            </a:r>
          </a:p>
          <a:p>
            <a:pPr lvl="1"/>
            <a:r>
              <a:rPr lang="en-US" dirty="0"/>
              <a:t>Discipline: ISS/OSS= No Practice/Games</a:t>
            </a:r>
          </a:p>
          <a:p>
            <a:pPr lvl="1"/>
            <a:r>
              <a:rPr lang="en-US" dirty="0"/>
              <a:t>Eligibility is determined by the GHSA and the above are just the most common requirements. Full requirements can be found at </a:t>
            </a:r>
            <a:r>
              <a:rPr lang="en-US" dirty="0">
                <a:hlinkClick r:id="rId2"/>
              </a:rPr>
              <a:t>www.ghsa.net</a:t>
            </a:r>
            <a:r>
              <a:rPr lang="en-US" dirty="0"/>
              <a:t> . </a:t>
            </a:r>
          </a:p>
          <a:p>
            <a:pPr lvl="1"/>
            <a:endParaRPr lang="en-US" dirty="0"/>
          </a:p>
          <a:p>
            <a:endParaRPr lang="en-US" dirty="0"/>
          </a:p>
        </p:txBody>
      </p:sp>
      <p:pic>
        <p:nvPicPr>
          <p:cNvPr id="5" name="Picture 4" descr="Curved section of an athletics track in a sport stadium">
            <a:extLst>
              <a:ext uri="{FF2B5EF4-FFF2-40B4-BE49-F238E27FC236}">
                <a16:creationId xmlns:a16="http://schemas.microsoft.com/office/drawing/2014/main" id="{132B7B06-D3B1-F25A-F650-37C75E91E794}"/>
              </a:ext>
            </a:extLst>
          </p:cNvPr>
          <p:cNvPicPr>
            <a:picLocks noChangeAspect="1"/>
          </p:cNvPicPr>
          <p:nvPr/>
        </p:nvPicPr>
        <p:blipFill rotWithShape="1">
          <a:blip r:embed="rId3"/>
          <a:srcRect l="23576" r="34148" b="-1"/>
          <a:stretch/>
        </p:blipFill>
        <p:spPr>
          <a:xfrm>
            <a:off x="7848600" y="10"/>
            <a:ext cx="4343400" cy="6857990"/>
          </a:xfrm>
          <a:prstGeom prst="rect">
            <a:avLst/>
          </a:prstGeom>
        </p:spPr>
      </p:pic>
    </p:spTree>
    <p:extLst>
      <p:ext uri="{BB962C8B-B14F-4D97-AF65-F5344CB8AC3E}">
        <p14:creationId xmlns:p14="http://schemas.microsoft.com/office/powerpoint/2010/main" val="1176582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A307F-881C-3C38-2741-64843464DA72}"/>
              </a:ext>
            </a:extLst>
          </p:cNvPr>
          <p:cNvSpPr>
            <a:spLocks noGrp="1"/>
          </p:cNvSpPr>
          <p:nvPr>
            <p:ph type="title"/>
          </p:nvPr>
        </p:nvSpPr>
        <p:spPr>
          <a:xfrm>
            <a:off x="1136397" y="502020"/>
            <a:ext cx="5999189" cy="1310451"/>
          </a:xfrm>
        </p:spPr>
        <p:txBody>
          <a:bodyPr anchor="b">
            <a:normAutofit/>
          </a:bodyPr>
          <a:lstStyle/>
          <a:p>
            <a:r>
              <a:rPr lang="en-US" sz="3700" b="1" dirty="0">
                <a:solidFill>
                  <a:schemeClr val="accent1"/>
                </a:solidFill>
              </a:rPr>
              <a:t>NCAA Guidelines for </a:t>
            </a:r>
            <a:br>
              <a:rPr lang="en-US" sz="3700" b="1" dirty="0">
                <a:solidFill>
                  <a:schemeClr val="accent1"/>
                </a:solidFill>
              </a:rPr>
            </a:br>
            <a:r>
              <a:rPr lang="en-US" sz="3700" b="1" dirty="0">
                <a:solidFill>
                  <a:schemeClr val="accent1"/>
                </a:solidFill>
              </a:rPr>
              <a:t>Potential College Athletes</a:t>
            </a:r>
          </a:p>
        </p:txBody>
      </p:sp>
      <p:sp>
        <p:nvSpPr>
          <p:cNvPr id="36" name="Content Placeholder 2">
            <a:extLst>
              <a:ext uri="{FF2B5EF4-FFF2-40B4-BE49-F238E27FC236}">
                <a16:creationId xmlns:a16="http://schemas.microsoft.com/office/drawing/2014/main" id="{70AA8796-0DD1-ED95-AF95-F773C9BCF5F9}"/>
              </a:ext>
            </a:extLst>
          </p:cNvPr>
          <p:cNvSpPr>
            <a:spLocks noGrp="1"/>
          </p:cNvSpPr>
          <p:nvPr>
            <p:ph idx="1"/>
          </p:nvPr>
        </p:nvSpPr>
        <p:spPr>
          <a:xfrm>
            <a:off x="1144923" y="2405894"/>
            <a:ext cx="5315189" cy="3535083"/>
          </a:xfrm>
        </p:spPr>
        <p:txBody>
          <a:bodyPr anchor="t">
            <a:normAutofit lnSpcReduction="10000"/>
          </a:bodyPr>
          <a:lstStyle/>
          <a:p>
            <a:r>
              <a:rPr lang="en-US" sz="2000" dirty="0"/>
              <a:t>NCAA Eligibility Center:    </a:t>
            </a:r>
            <a:r>
              <a:rPr lang="en-US" sz="2000" dirty="0">
                <a:hlinkClick r:id="rId3"/>
              </a:rPr>
              <a:t>https://web3.ncaa.org/ecwr3/</a:t>
            </a:r>
            <a:r>
              <a:rPr lang="en-US" sz="2000" dirty="0"/>
              <a:t>  </a:t>
            </a:r>
          </a:p>
          <a:p>
            <a:pPr marL="0" indent="0">
              <a:buNone/>
            </a:pPr>
            <a:endParaRPr lang="en-US" sz="2000" dirty="0"/>
          </a:p>
          <a:p>
            <a:r>
              <a:rPr lang="en-US" sz="2000" dirty="0"/>
              <a:t>There are different academic requirements for Division I, II, and III.</a:t>
            </a:r>
          </a:p>
          <a:p>
            <a:pPr marL="0" indent="0">
              <a:buNone/>
            </a:pPr>
            <a:endParaRPr lang="en-US" sz="2000" dirty="0"/>
          </a:p>
          <a:p>
            <a:r>
              <a:rPr lang="en-US" sz="2000" dirty="0"/>
              <a:t>Minimum GPA’s must be met and course completion requirements exist.</a:t>
            </a:r>
          </a:p>
          <a:p>
            <a:pPr lvl="1"/>
            <a:r>
              <a:rPr lang="en-US" sz="2000" dirty="0"/>
              <a:t>Talk to your School Counselor if playing College Sports is something you are interested in. </a:t>
            </a: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iploma Roll">
            <a:extLst>
              <a:ext uri="{FF2B5EF4-FFF2-40B4-BE49-F238E27FC236}">
                <a16:creationId xmlns:a16="http://schemas.microsoft.com/office/drawing/2014/main" id="{34FB813A-9E81-2685-53A4-6EF6D44B21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75967" y="1359681"/>
            <a:ext cx="4170530" cy="4170530"/>
          </a:xfrm>
          <a:prstGeom prst="rect">
            <a:avLst/>
          </a:prstGeom>
        </p:spPr>
      </p:pic>
    </p:spTree>
    <p:extLst>
      <p:ext uri="{BB962C8B-B14F-4D97-AF65-F5344CB8AC3E}">
        <p14:creationId xmlns:p14="http://schemas.microsoft.com/office/powerpoint/2010/main" val="164990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814F-2DC6-F146-4FD7-E85549F85082}"/>
              </a:ext>
            </a:extLst>
          </p:cNvPr>
          <p:cNvSpPr>
            <a:spLocks noGrp="1"/>
          </p:cNvSpPr>
          <p:nvPr>
            <p:ph type="title"/>
          </p:nvPr>
        </p:nvSpPr>
        <p:spPr>
          <a:xfrm>
            <a:off x="1085850" y="460659"/>
            <a:ext cx="10026650" cy="655637"/>
          </a:xfrm>
        </p:spPr>
        <p:txBody>
          <a:bodyPr>
            <a:normAutofit fontScale="90000"/>
          </a:bodyPr>
          <a:lstStyle/>
          <a:p>
            <a:r>
              <a:rPr lang="en-US" b="1" u="sng" dirty="0">
                <a:solidFill>
                  <a:schemeClr val="accent1"/>
                </a:solidFill>
              </a:rPr>
              <a:t>HOPE SCHOLARSHIP</a:t>
            </a:r>
          </a:p>
        </p:txBody>
      </p:sp>
      <p:sp>
        <p:nvSpPr>
          <p:cNvPr id="3" name="Content Placeholder 2">
            <a:extLst>
              <a:ext uri="{FF2B5EF4-FFF2-40B4-BE49-F238E27FC236}">
                <a16:creationId xmlns:a16="http://schemas.microsoft.com/office/drawing/2014/main" id="{55C35C59-F28D-F765-9648-5FA74016C6F9}"/>
              </a:ext>
            </a:extLst>
          </p:cNvPr>
          <p:cNvSpPr>
            <a:spLocks noGrp="1"/>
          </p:cNvSpPr>
          <p:nvPr>
            <p:ph idx="1"/>
          </p:nvPr>
        </p:nvSpPr>
        <p:spPr>
          <a:xfrm>
            <a:off x="1085850" y="1352108"/>
            <a:ext cx="5353050" cy="4905817"/>
          </a:xfrm>
        </p:spPr>
        <p:txBody>
          <a:bodyPr>
            <a:normAutofit fontScale="92500" lnSpcReduction="10000"/>
          </a:bodyPr>
          <a:lstStyle/>
          <a:p>
            <a:r>
              <a:rPr lang="en-US" dirty="0"/>
              <a:t>Started in 1993, Merit Based Scholarship for Georgia Graduates</a:t>
            </a:r>
          </a:p>
          <a:p>
            <a:pPr marL="0" indent="0">
              <a:buNone/>
            </a:pPr>
            <a:endParaRPr lang="en-US" dirty="0"/>
          </a:p>
          <a:p>
            <a:r>
              <a:rPr lang="en-US" u="sng" dirty="0"/>
              <a:t>Requirements focus mainly on residency and academic performance.</a:t>
            </a:r>
          </a:p>
          <a:p>
            <a:pPr marL="0" indent="0">
              <a:buNone/>
            </a:pPr>
            <a:endParaRPr lang="en-US" u="sng" dirty="0"/>
          </a:p>
          <a:p>
            <a:r>
              <a:rPr lang="en-US" dirty="0"/>
              <a:t>The money goes towards </a:t>
            </a:r>
            <a:r>
              <a:rPr lang="en-US" u="sng" dirty="0"/>
              <a:t>college tuition only. </a:t>
            </a:r>
          </a:p>
          <a:p>
            <a:pPr marL="0" indent="0">
              <a:buNone/>
            </a:pPr>
            <a:endParaRPr lang="en-US" u="sng" dirty="0"/>
          </a:p>
          <a:p>
            <a:r>
              <a:rPr lang="en-US" dirty="0"/>
              <a:t>Full requirements and details can be found at www.gafutures.org</a:t>
            </a:r>
          </a:p>
          <a:p>
            <a:endParaRPr lang="en-US" dirty="0"/>
          </a:p>
        </p:txBody>
      </p:sp>
      <p:pic>
        <p:nvPicPr>
          <p:cNvPr id="1026" name="Picture 2" descr="Piggy bank 340554 Vector Art at Vecteezy">
            <a:extLst>
              <a:ext uri="{FF2B5EF4-FFF2-40B4-BE49-F238E27FC236}">
                <a16:creationId xmlns:a16="http://schemas.microsoft.com/office/drawing/2014/main" id="{8038FEE7-202F-3C97-AAE0-02ACA1B22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24" t="8305" r="9584" b="9762"/>
          <a:stretch/>
        </p:blipFill>
        <p:spPr bwMode="auto">
          <a:xfrm>
            <a:off x="8500383" y="630162"/>
            <a:ext cx="2351120" cy="2321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B2A509E-129C-D241-B3CC-7F0D0A716F42}"/>
              </a:ext>
            </a:extLst>
          </p:cNvPr>
          <p:cNvSpPr txBox="1"/>
          <p:nvPr/>
        </p:nvSpPr>
        <p:spPr>
          <a:xfrm>
            <a:off x="8994710" y="1790700"/>
            <a:ext cx="1595535" cy="707886"/>
          </a:xfrm>
          <a:prstGeom prst="rect">
            <a:avLst/>
          </a:prstGeom>
          <a:noFill/>
        </p:spPr>
        <p:txBody>
          <a:bodyPr wrap="square" rtlCol="0">
            <a:spAutoFit/>
          </a:bodyPr>
          <a:lstStyle/>
          <a:p>
            <a:pPr algn="ctr"/>
            <a:r>
              <a:rPr lang="en-US" sz="4000" b="1" dirty="0"/>
              <a:t>GSFC</a:t>
            </a:r>
          </a:p>
        </p:txBody>
      </p:sp>
      <p:cxnSp>
        <p:nvCxnSpPr>
          <p:cNvPr id="6" name="Straight Arrow Connector 5">
            <a:extLst>
              <a:ext uri="{FF2B5EF4-FFF2-40B4-BE49-F238E27FC236}">
                <a16:creationId xmlns:a16="http://schemas.microsoft.com/office/drawing/2014/main" id="{56ACBAB0-73DB-7397-452E-43D22F116E80}"/>
              </a:ext>
            </a:extLst>
          </p:cNvPr>
          <p:cNvCxnSpPr>
            <a:cxnSpLocks/>
          </p:cNvCxnSpPr>
          <p:nvPr/>
        </p:nvCxnSpPr>
        <p:spPr>
          <a:xfrm flipH="1">
            <a:off x="8239125" y="3075062"/>
            <a:ext cx="1334083" cy="2019452"/>
          </a:xfrm>
          <a:prstGeom prst="straightConnector1">
            <a:avLst/>
          </a:prstGeom>
          <a:ln w="2222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2F2E8C5-0A8C-F7F1-7F14-B892482F2690}"/>
              </a:ext>
            </a:extLst>
          </p:cNvPr>
          <p:cNvCxnSpPr>
            <a:cxnSpLocks/>
          </p:cNvCxnSpPr>
          <p:nvPr/>
        </p:nvCxnSpPr>
        <p:spPr>
          <a:xfrm>
            <a:off x="9792477" y="3075062"/>
            <a:ext cx="1313672" cy="2019452"/>
          </a:xfrm>
          <a:prstGeom prst="straightConnector1">
            <a:avLst/>
          </a:prstGeom>
          <a:ln w="2222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B73840-36AE-DFD1-256E-FB1BC140EAD4}"/>
              </a:ext>
            </a:extLst>
          </p:cNvPr>
          <p:cNvSpPr txBox="1"/>
          <p:nvPr/>
        </p:nvSpPr>
        <p:spPr>
          <a:xfrm>
            <a:off x="6819900" y="5165757"/>
            <a:ext cx="2195901" cy="954107"/>
          </a:xfrm>
          <a:prstGeom prst="rect">
            <a:avLst/>
          </a:prstGeom>
          <a:noFill/>
          <a:ln w="76200">
            <a:solidFill>
              <a:srgbClr val="00B050"/>
            </a:solidFill>
          </a:ln>
        </p:spPr>
        <p:txBody>
          <a:bodyPr wrap="square" rtlCol="0">
            <a:spAutoFit/>
          </a:bodyPr>
          <a:lstStyle/>
          <a:p>
            <a:pPr algn="ctr"/>
            <a:r>
              <a:rPr lang="en-US" sz="2800" b="1" dirty="0"/>
              <a:t>HOPE Scholarship</a:t>
            </a:r>
          </a:p>
        </p:txBody>
      </p:sp>
      <p:sp>
        <p:nvSpPr>
          <p:cNvPr id="12" name="TextBox 11">
            <a:extLst>
              <a:ext uri="{FF2B5EF4-FFF2-40B4-BE49-F238E27FC236}">
                <a16:creationId xmlns:a16="http://schemas.microsoft.com/office/drawing/2014/main" id="{FBB703DE-CAAC-9480-FA63-3C5B78A39392}"/>
              </a:ext>
            </a:extLst>
          </p:cNvPr>
          <p:cNvSpPr txBox="1"/>
          <p:nvPr/>
        </p:nvSpPr>
        <p:spPr>
          <a:xfrm>
            <a:off x="9847976" y="5165757"/>
            <a:ext cx="2195900" cy="954107"/>
          </a:xfrm>
          <a:prstGeom prst="rect">
            <a:avLst/>
          </a:prstGeom>
          <a:noFill/>
          <a:ln w="76200">
            <a:solidFill>
              <a:srgbClr val="00B050"/>
            </a:solidFill>
          </a:ln>
        </p:spPr>
        <p:txBody>
          <a:bodyPr wrap="square" rtlCol="0">
            <a:spAutoFit/>
          </a:bodyPr>
          <a:lstStyle/>
          <a:p>
            <a:pPr algn="ctr"/>
            <a:r>
              <a:rPr lang="en-US" sz="2800" b="1" dirty="0"/>
              <a:t>Zell Miller Scholarship</a:t>
            </a:r>
          </a:p>
        </p:txBody>
      </p:sp>
    </p:spTree>
    <p:extLst>
      <p:ext uri="{BB962C8B-B14F-4D97-AF65-F5344CB8AC3E}">
        <p14:creationId xmlns:p14="http://schemas.microsoft.com/office/powerpoint/2010/main" val="580032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F637A-98A7-76A3-E25E-7321DB63EC26}"/>
              </a:ext>
            </a:extLst>
          </p:cNvPr>
          <p:cNvSpPr>
            <a:spLocks noGrp="1"/>
          </p:cNvSpPr>
          <p:nvPr>
            <p:ph type="title"/>
          </p:nvPr>
        </p:nvSpPr>
        <p:spPr>
          <a:xfrm>
            <a:off x="669471" y="278535"/>
            <a:ext cx="9895951" cy="1033669"/>
          </a:xfrm>
        </p:spPr>
        <p:txBody>
          <a:bodyPr>
            <a:normAutofit/>
          </a:bodyPr>
          <a:lstStyle/>
          <a:p>
            <a:r>
              <a:rPr lang="en-US" sz="4000" b="1" dirty="0">
                <a:solidFill>
                  <a:srgbClr val="FFFFFF"/>
                </a:solidFill>
              </a:rPr>
              <a:t>HOPE Scholarship Requirements </a:t>
            </a:r>
          </a:p>
        </p:txBody>
      </p:sp>
      <p:sp>
        <p:nvSpPr>
          <p:cNvPr id="37" name="Content Placeholder 2">
            <a:extLst>
              <a:ext uri="{FF2B5EF4-FFF2-40B4-BE49-F238E27FC236}">
                <a16:creationId xmlns:a16="http://schemas.microsoft.com/office/drawing/2014/main" id="{9A1E4541-149D-6124-5031-D604F819F751}"/>
              </a:ext>
            </a:extLst>
          </p:cNvPr>
          <p:cNvSpPr>
            <a:spLocks noGrp="1"/>
          </p:cNvSpPr>
          <p:nvPr>
            <p:ph idx="1"/>
          </p:nvPr>
        </p:nvSpPr>
        <p:spPr>
          <a:xfrm>
            <a:off x="1371599" y="2057400"/>
            <a:ext cx="9724031" cy="4416879"/>
          </a:xfrm>
        </p:spPr>
        <p:txBody>
          <a:bodyPr anchor="ctr">
            <a:normAutofit/>
          </a:bodyPr>
          <a:lstStyle/>
          <a:p>
            <a:r>
              <a:rPr lang="en-US" sz="2400" dirty="0"/>
              <a:t>Enroll in a degree-seeking USG, TCSG, or eligible private college/university.</a:t>
            </a:r>
          </a:p>
          <a:p>
            <a:r>
              <a:rPr lang="en-US" sz="2400" dirty="0"/>
              <a:t>Must be a state resident for 12 consecutive months prior to the first day the term.</a:t>
            </a:r>
          </a:p>
          <a:p>
            <a:r>
              <a:rPr lang="en-US" sz="2400" b="1" u="sng" dirty="0"/>
              <a:t>HOPE Scholarship: </a:t>
            </a:r>
            <a:r>
              <a:rPr lang="en-US" sz="2400" dirty="0"/>
              <a:t>Must have at least a </a:t>
            </a:r>
            <a:r>
              <a:rPr lang="en-US" sz="2400" b="1" u="sng" dirty="0"/>
              <a:t>3.0 </a:t>
            </a:r>
            <a:r>
              <a:rPr lang="en-US" sz="2400" dirty="0"/>
              <a:t>HOPE GPA .</a:t>
            </a:r>
          </a:p>
          <a:p>
            <a:r>
              <a:rPr lang="en-US" sz="2400" b="1" u="sng" dirty="0"/>
              <a:t>Zell Miller Scholarship: </a:t>
            </a:r>
            <a:r>
              <a:rPr lang="en-US" sz="2400" dirty="0"/>
              <a:t>Must have at least a </a:t>
            </a:r>
            <a:r>
              <a:rPr lang="en-US" sz="2400" b="1" u="sng" dirty="0"/>
              <a:t>3.7</a:t>
            </a:r>
            <a:r>
              <a:rPr lang="en-US" sz="2400" dirty="0"/>
              <a:t> HOPE GPA plus:</a:t>
            </a:r>
          </a:p>
          <a:p>
            <a:pPr marL="0" indent="0">
              <a:buNone/>
            </a:pPr>
            <a:r>
              <a:rPr lang="en-US" sz="2400" dirty="0"/>
              <a:t>                            - a minimum composite score of </a:t>
            </a:r>
            <a:r>
              <a:rPr lang="en-US" sz="2400" u="sng" dirty="0"/>
              <a:t>25</a:t>
            </a:r>
            <a:r>
              <a:rPr lang="en-US" sz="2400" dirty="0"/>
              <a:t> on the ACT </a:t>
            </a:r>
            <a:r>
              <a:rPr lang="en-US" sz="2400" b="1" u="sng" dirty="0"/>
              <a:t>or</a:t>
            </a:r>
            <a:r>
              <a:rPr lang="en-US" sz="2400" dirty="0"/>
              <a:t> </a:t>
            </a:r>
          </a:p>
          <a:p>
            <a:pPr marL="0" indent="0">
              <a:buNone/>
            </a:pPr>
            <a:r>
              <a:rPr lang="en-US" sz="2400" dirty="0"/>
              <a:t>                            - a minimum score of </a:t>
            </a:r>
            <a:r>
              <a:rPr lang="en-US" sz="2400" u="sng" dirty="0"/>
              <a:t>1200</a:t>
            </a:r>
            <a:r>
              <a:rPr lang="en-US" sz="2400" dirty="0"/>
              <a:t> on the SAT.</a:t>
            </a:r>
          </a:p>
          <a:p>
            <a:r>
              <a:rPr lang="en-US" sz="2400" dirty="0"/>
              <a:t>Must have at least </a:t>
            </a:r>
            <a:r>
              <a:rPr lang="en-US" sz="2400" u="sng" dirty="0">
                <a:highlight>
                  <a:srgbClr val="FFFF00"/>
                </a:highlight>
              </a:rPr>
              <a:t>4 Rigorous Courses </a:t>
            </a:r>
            <a:r>
              <a:rPr lang="en-US" sz="2400" dirty="0"/>
              <a:t>on the Transcript</a:t>
            </a:r>
          </a:p>
          <a:p>
            <a:pPr lvl="1"/>
            <a:r>
              <a:rPr lang="en-US" sz="2400" dirty="0"/>
              <a:t>Rigorous Course List is Found at </a:t>
            </a:r>
            <a:r>
              <a:rPr lang="en-US" sz="2400" dirty="0">
                <a:hlinkClick r:id="rId2">
                  <a:extLst>
                    <a:ext uri="{A12FA001-AC4F-418D-AE19-62706E023703}">
                      <ahyp:hlinkClr xmlns:ahyp="http://schemas.microsoft.com/office/drawing/2018/hyperlinkcolor" val="tx"/>
                    </a:ext>
                  </a:extLst>
                </a:hlinkClick>
              </a:rPr>
              <a:t>www.gafutures.org</a:t>
            </a:r>
            <a:r>
              <a:rPr lang="en-US" sz="2400" dirty="0"/>
              <a:t> </a:t>
            </a:r>
          </a:p>
          <a:p>
            <a:pPr lvl="1"/>
            <a:endParaRPr lang="en-US" sz="2000" dirty="0"/>
          </a:p>
          <a:p>
            <a:endParaRPr lang="en-US" sz="2000" dirty="0"/>
          </a:p>
        </p:txBody>
      </p:sp>
    </p:spTree>
    <p:extLst>
      <p:ext uri="{BB962C8B-B14F-4D97-AF65-F5344CB8AC3E}">
        <p14:creationId xmlns:p14="http://schemas.microsoft.com/office/powerpoint/2010/main" val="174313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51C3F-F534-CB6E-9BBD-26BF3FF748BC}"/>
              </a:ext>
            </a:extLst>
          </p:cNvPr>
          <p:cNvSpPr>
            <a:spLocks noGrp="1"/>
          </p:cNvSpPr>
          <p:nvPr>
            <p:ph type="title"/>
          </p:nvPr>
        </p:nvSpPr>
        <p:spPr>
          <a:solidFill>
            <a:srgbClr val="0070C0"/>
          </a:solidFill>
          <a:ln w="76200">
            <a:solidFill>
              <a:srgbClr val="0070C0"/>
            </a:solidFill>
          </a:ln>
        </p:spPr>
        <p:txBody>
          <a:bodyPr>
            <a:normAutofit/>
          </a:bodyPr>
          <a:lstStyle/>
          <a:p>
            <a:pPr algn="ctr"/>
            <a:r>
              <a:rPr lang="en-US" sz="6000" b="1" dirty="0">
                <a:solidFill>
                  <a:schemeClr val="bg1"/>
                </a:solidFill>
              </a:rPr>
              <a:t>HOPE GPA</a:t>
            </a:r>
          </a:p>
        </p:txBody>
      </p:sp>
      <p:sp>
        <p:nvSpPr>
          <p:cNvPr id="3" name="Text Placeholder 2">
            <a:extLst>
              <a:ext uri="{FF2B5EF4-FFF2-40B4-BE49-F238E27FC236}">
                <a16:creationId xmlns:a16="http://schemas.microsoft.com/office/drawing/2014/main" id="{428AC604-3047-1E4F-C44D-F02F31DCE53D}"/>
              </a:ext>
            </a:extLst>
          </p:cNvPr>
          <p:cNvSpPr>
            <a:spLocks noGrp="1"/>
          </p:cNvSpPr>
          <p:nvPr>
            <p:ph type="body" idx="1"/>
          </p:nvPr>
        </p:nvSpPr>
        <p:spPr>
          <a:xfrm>
            <a:off x="836612" y="2285046"/>
            <a:ext cx="5157787" cy="823912"/>
          </a:xfrm>
          <a:solidFill>
            <a:schemeClr val="accent6">
              <a:lumMod val="20000"/>
              <a:lumOff val="80000"/>
            </a:schemeClr>
          </a:solidFill>
          <a:ln w="28575">
            <a:solidFill>
              <a:schemeClr val="tx1"/>
            </a:solidFill>
          </a:ln>
        </p:spPr>
        <p:txBody>
          <a:bodyPr>
            <a:normAutofit fontScale="92500" lnSpcReduction="20000"/>
          </a:bodyPr>
          <a:lstStyle/>
          <a:p>
            <a:pPr algn="ctr"/>
            <a:r>
              <a:rPr lang="en-US" sz="3200" dirty="0"/>
              <a:t>   Classes Included in HOPE GPA</a:t>
            </a:r>
            <a:r>
              <a:rPr lang="en-US" dirty="0"/>
              <a:t>	</a:t>
            </a:r>
          </a:p>
        </p:txBody>
      </p:sp>
      <p:sp>
        <p:nvSpPr>
          <p:cNvPr id="4" name="Content Placeholder 3">
            <a:extLst>
              <a:ext uri="{FF2B5EF4-FFF2-40B4-BE49-F238E27FC236}">
                <a16:creationId xmlns:a16="http://schemas.microsoft.com/office/drawing/2014/main" id="{2211F8AB-B7C1-35FE-9BC9-3AAF6751357C}"/>
              </a:ext>
            </a:extLst>
          </p:cNvPr>
          <p:cNvSpPr>
            <a:spLocks noGrp="1"/>
          </p:cNvSpPr>
          <p:nvPr>
            <p:ph sz="half" idx="2"/>
          </p:nvPr>
        </p:nvSpPr>
        <p:spPr>
          <a:xfrm>
            <a:off x="839788" y="3108959"/>
            <a:ext cx="5157787" cy="3080703"/>
          </a:xfrm>
          <a:ln w="28575">
            <a:solidFill>
              <a:schemeClr val="tx1"/>
            </a:solidFill>
          </a:ln>
        </p:spPr>
        <p:txBody>
          <a:bodyPr/>
          <a:lstStyle/>
          <a:p>
            <a:r>
              <a:rPr lang="en-US" dirty="0"/>
              <a:t>English</a:t>
            </a:r>
          </a:p>
          <a:p>
            <a:r>
              <a:rPr lang="en-US" dirty="0"/>
              <a:t>Science</a:t>
            </a:r>
          </a:p>
          <a:p>
            <a:r>
              <a:rPr lang="en-US" dirty="0"/>
              <a:t>Math</a:t>
            </a:r>
          </a:p>
          <a:p>
            <a:r>
              <a:rPr lang="en-US" dirty="0"/>
              <a:t>Social Studies</a:t>
            </a:r>
          </a:p>
          <a:p>
            <a:r>
              <a:rPr lang="en-US" dirty="0"/>
              <a:t>World Language</a:t>
            </a:r>
          </a:p>
        </p:txBody>
      </p:sp>
      <p:sp>
        <p:nvSpPr>
          <p:cNvPr id="5" name="Text Placeholder 4">
            <a:extLst>
              <a:ext uri="{FF2B5EF4-FFF2-40B4-BE49-F238E27FC236}">
                <a16:creationId xmlns:a16="http://schemas.microsoft.com/office/drawing/2014/main" id="{31047DBB-F8C9-30F2-DC49-BC2C9039AB2F}"/>
              </a:ext>
            </a:extLst>
          </p:cNvPr>
          <p:cNvSpPr>
            <a:spLocks noGrp="1"/>
          </p:cNvSpPr>
          <p:nvPr>
            <p:ph type="body" sz="quarter" idx="3"/>
          </p:nvPr>
        </p:nvSpPr>
        <p:spPr>
          <a:xfrm>
            <a:off x="6169024" y="2285047"/>
            <a:ext cx="5183188" cy="823912"/>
          </a:xfrm>
          <a:solidFill>
            <a:schemeClr val="accent2">
              <a:lumMod val="20000"/>
              <a:lumOff val="80000"/>
            </a:schemeClr>
          </a:solidFill>
          <a:ln w="28575">
            <a:solidFill>
              <a:schemeClr val="tx1"/>
            </a:solidFill>
          </a:ln>
        </p:spPr>
        <p:txBody>
          <a:bodyPr>
            <a:normAutofit fontScale="92500" lnSpcReduction="20000"/>
          </a:bodyPr>
          <a:lstStyle/>
          <a:p>
            <a:pPr algn="ctr"/>
            <a:r>
              <a:rPr lang="en-US" sz="3200" dirty="0"/>
              <a:t>Classes NOT in HOPE GPA</a:t>
            </a:r>
          </a:p>
        </p:txBody>
      </p:sp>
      <p:sp>
        <p:nvSpPr>
          <p:cNvPr id="6" name="Content Placeholder 5">
            <a:extLst>
              <a:ext uri="{FF2B5EF4-FFF2-40B4-BE49-F238E27FC236}">
                <a16:creationId xmlns:a16="http://schemas.microsoft.com/office/drawing/2014/main" id="{6F1AB6D2-3432-F66D-F74D-29E4EF897101}"/>
              </a:ext>
            </a:extLst>
          </p:cNvPr>
          <p:cNvSpPr>
            <a:spLocks noGrp="1"/>
          </p:cNvSpPr>
          <p:nvPr>
            <p:ph sz="quarter" idx="4"/>
          </p:nvPr>
        </p:nvSpPr>
        <p:spPr>
          <a:xfrm>
            <a:off x="6172200" y="3108959"/>
            <a:ext cx="5183188" cy="3080704"/>
          </a:xfrm>
          <a:ln w="28575">
            <a:solidFill>
              <a:schemeClr val="tx1"/>
            </a:solidFill>
          </a:ln>
        </p:spPr>
        <p:txBody>
          <a:bodyPr/>
          <a:lstStyle/>
          <a:p>
            <a:r>
              <a:rPr lang="en-US" dirty="0"/>
              <a:t>CTAE</a:t>
            </a:r>
          </a:p>
          <a:p>
            <a:r>
              <a:rPr lang="en-US" dirty="0"/>
              <a:t>P.E.</a:t>
            </a:r>
          </a:p>
          <a:p>
            <a:r>
              <a:rPr lang="en-US" dirty="0"/>
              <a:t>Non-Core Electives</a:t>
            </a:r>
          </a:p>
          <a:p>
            <a:r>
              <a:rPr lang="en-US" dirty="0"/>
              <a:t>Fine Arts</a:t>
            </a:r>
          </a:p>
          <a:p>
            <a:r>
              <a:rPr lang="en-US" dirty="0"/>
              <a:t>Any High School Course Taken in Middle School. </a:t>
            </a:r>
          </a:p>
          <a:p>
            <a:endParaRPr lang="en-US" dirty="0"/>
          </a:p>
        </p:txBody>
      </p:sp>
    </p:spTree>
    <p:extLst>
      <p:ext uri="{BB962C8B-B14F-4D97-AF65-F5344CB8AC3E}">
        <p14:creationId xmlns:p14="http://schemas.microsoft.com/office/powerpoint/2010/main" val="392761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212B0-1BD4-BAD5-9D48-4EA9A3610B7F}"/>
              </a:ext>
            </a:extLst>
          </p:cNvPr>
          <p:cNvSpPr>
            <a:spLocks noGrp="1"/>
          </p:cNvSpPr>
          <p:nvPr>
            <p:ph type="title"/>
          </p:nvPr>
        </p:nvSpPr>
        <p:spPr>
          <a:solidFill>
            <a:schemeClr val="tx2">
              <a:lumMod val="75000"/>
              <a:lumOff val="25000"/>
            </a:schemeClr>
          </a:solidFill>
          <a:ln w="76200">
            <a:solidFill>
              <a:schemeClr val="accent1"/>
            </a:solidFill>
          </a:ln>
        </p:spPr>
        <p:txBody>
          <a:bodyPr/>
          <a:lstStyle/>
          <a:p>
            <a:pPr algn="ctr"/>
            <a:r>
              <a:rPr lang="en-US" b="1" dirty="0">
                <a:solidFill>
                  <a:schemeClr val="bg1"/>
                </a:solidFill>
              </a:rPr>
              <a:t>Example of Traditional GPA vs. HOPE GPA</a:t>
            </a:r>
          </a:p>
        </p:txBody>
      </p:sp>
      <p:sp>
        <p:nvSpPr>
          <p:cNvPr id="3" name="Text Placeholder 2">
            <a:extLst>
              <a:ext uri="{FF2B5EF4-FFF2-40B4-BE49-F238E27FC236}">
                <a16:creationId xmlns:a16="http://schemas.microsoft.com/office/drawing/2014/main" id="{8AA9B41C-8C92-25D4-6F2E-B4F0AE158BEF}"/>
              </a:ext>
            </a:extLst>
          </p:cNvPr>
          <p:cNvSpPr>
            <a:spLocks noGrp="1"/>
          </p:cNvSpPr>
          <p:nvPr>
            <p:ph type="body" idx="1"/>
          </p:nvPr>
        </p:nvSpPr>
        <p:spPr>
          <a:xfrm>
            <a:off x="1319645" y="1831125"/>
            <a:ext cx="3931039" cy="553998"/>
          </a:xfrm>
        </p:spPr>
        <p:txBody>
          <a:bodyPr>
            <a:normAutofit/>
          </a:bodyPr>
          <a:lstStyle/>
          <a:p>
            <a:pPr algn="ctr"/>
            <a:r>
              <a:rPr lang="en-US" sz="2800" b="1" u="sng" dirty="0"/>
              <a:t>Traditional GPA</a:t>
            </a:r>
          </a:p>
        </p:txBody>
      </p:sp>
      <p:sp>
        <p:nvSpPr>
          <p:cNvPr id="4" name="Content Placeholder 3">
            <a:extLst>
              <a:ext uri="{FF2B5EF4-FFF2-40B4-BE49-F238E27FC236}">
                <a16:creationId xmlns:a16="http://schemas.microsoft.com/office/drawing/2014/main" id="{59349BB6-2802-0C71-8A33-97BAE77C0B5A}"/>
              </a:ext>
            </a:extLst>
          </p:cNvPr>
          <p:cNvSpPr>
            <a:spLocks noGrp="1"/>
          </p:cNvSpPr>
          <p:nvPr>
            <p:ph sz="half" idx="2"/>
          </p:nvPr>
        </p:nvSpPr>
        <p:spPr>
          <a:ln w="57150">
            <a:solidFill>
              <a:schemeClr val="tx1"/>
            </a:solidFill>
          </a:ln>
        </p:spPr>
        <p:txBody>
          <a:bodyPr>
            <a:normAutofit fontScale="92500"/>
          </a:bodyPr>
          <a:lstStyle/>
          <a:p>
            <a:r>
              <a:rPr lang="en-US" dirty="0"/>
              <a:t>Advanced Algebra – B (3 pts.)</a:t>
            </a:r>
          </a:p>
          <a:p>
            <a:r>
              <a:rPr lang="en-US" dirty="0"/>
              <a:t>U.S. History- C (2 pts)</a:t>
            </a:r>
          </a:p>
          <a:p>
            <a:r>
              <a:rPr lang="en-US" dirty="0"/>
              <a:t>Intro to Team Sports- A (4 pts.)</a:t>
            </a:r>
          </a:p>
          <a:p>
            <a:r>
              <a:rPr lang="en-US" dirty="0"/>
              <a:t>Intro to Digital Tech- B (3 pts)</a:t>
            </a:r>
          </a:p>
          <a:p>
            <a:endParaRPr lang="en-US" dirty="0"/>
          </a:p>
          <a:p>
            <a:r>
              <a:rPr lang="en-US" sz="2800" dirty="0"/>
              <a:t>(3+2+4+3)/4= </a:t>
            </a:r>
            <a:r>
              <a:rPr lang="en-US" sz="2800" b="1" dirty="0">
                <a:solidFill>
                  <a:srgbClr val="FF0000">
                    <a:alpha val="70000"/>
                  </a:srgbClr>
                </a:solidFill>
              </a:rPr>
              <a:t>3.0 GPA</a:t>
            </a:r>
          </a:p>
          <a:p>
            <a:endParaRPr lang="en-US" dirty="0"/>
          </a:p>
        </p:txBody>
      </p:sp>
      <p:sp>
        <p:nvSpPr>
          <p:cNvPr id="5" name="Text Placeholder 4">
            <a:extLst>
              <a:ext uri="{FF2B5EF4-FFF2-40B4-BE49-F238E27FC236}">
                <a16:creationId xmlns:a16="http://schemas.microsoft.com/office/drawing/2014/main" id="{866A9C05-2272-420D-24BF-0C234459706F}"/>
              </a:ext>
            </a:extLst>
          </p:cNvPr>
          <p:cNvSpPr>
            <a:spLocks noGrp="1"/>
          </p:cNvSpPr>
          <p:nvPr>
            <p:ph type="body" sz="quarter" idx="3"/>
          </p:nvPr>
        </p:nvSpPr>
        <p:spPr>
          <a:xfrm>
            <a:off x="7181463" y="1818952"/>
            <a:ext cx="3600145" cy="553998"/>
          </a:xfrm>
        </p:spPr>
        <p:txBody>
          <a:bodyPr>
            <a:normAutofit/>
          </a:bodyPr>
          <a:lstStyle/>
          <a:p>
            <a:pPr algn="ctr"/>
            <a:r>
              <a:rPr lang="en-US" sz="3200" b="1" u="sng" dirty="0"/>
              <a:t>HOPE GPA</a:t>
            </a:r>
          </a:p>
        </p:txBody>
      </p:sp>
      <p:sp>
        <p:nvSpPr>
          <p:cNvPr id="6" name="Content Placeholder 5">
            <a:extLst>
              <a:ext uri="{FF2B5EF4-FFF2-40B4-BE49-F238E27FC236}">
                <a16:creationId xmlns:a16="http://schemas.microsoft.com/office/drawing/2014/main" id="{4E7CC752-823A-9DF8-B75C-65D3D646FF8A}"/>
              </a:ext>
            </a:extLst>
          </p:cNvPr>
          <p:cNvSpPr>
            <a:spLocks noGrp="1"/>
          </p:cNvSpPr>
          <p:nvPr>
            <p:ph sz="quarter" idx="4"/>
          </p:nvPr>
        </p:nvSpPr>
        <p:spPr>
          <a:xfrm>
            <a:off x="6803488" y="2525561"/>
            <a:ext cx="4741200" cy="3664102"/>
          </a:xfrm>
          <a:ln w="57150">
            <a:solidFill>
              <a:schemeClr val="tx1"/>
            </a:solidFill>
          </a:ln>
        </p:spPr>
        <p:txBody>
          <a:bodyPr>
            <a:normAutofit fontScale="92500"/>
          </a:bodyPr>
          <a:lstStyle/>
          <a:p>
            <a:r>
              <a:rPr lang="en-US" dirty="0"/>
              <a:t>Advanced Algebra – B (3 pts.)</a:t>
            </a:r>
          </a:p>
          <a:p>
            <a:r>
              <a:rPr lang="en-US" dirty="0"/>
              <a:t>U.S. History- C (2 pts)</a:t>
            </a:r>
          </a:p>
          <a:p>
            <a:r>
              <a:rPr lang="en-US" strike="sngStrike" dirty="0"/>
              <a:t>Intro to Team Sports- A (0 pts)</a:t>
            </a:r>
          </a:p>
          <a:p>
            <a:r>
              <a:rPr lang="en-US" strike="sngStrike" dirty="0"/>
              <a:t>Intro to Digital Tech- B (0 pts)</a:t>
            </a:r>
          </a:p>
          <a:p>
            <a:endParaRPr lang="en-US" dirty="0"/>
          </a:p>
          <a:p>
            <a:r>
              <a:rPr lang="en-US" sz="2800" dirty="0"/>
              <a:t>(3+2)/2= </a:t>
            </a:r>
            <a:r>
              <a:rPr lang="en-US" sz="2800" b="1" dirty="0">
                <a:solidFill>
                  <a:srgbClr val="FF0000">
                    <a:alpha val="70000"/>
                  </a:srgbClr>
                </a:solidFill>
              </a:rPr>
              <a:t>2.5 GPA</a:t>
            </a:r>
          </a:p>
          <a:p>
            <a:endParaRPr lang="en-US" dirty="0"/>
          </a:p>
        </p:txBody>
      </p:sp>
    </p:spTree>
    <p:extLst>
      <p:ext uri="{BB962C8B-B14F-4D97-AF65-F5344CB8AC3E}">
        <p14:creationId xmlns:p14="http://schemas.microsoft.com/office/powerpoint/2010/main" val="2140803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F84-79C0-45F2-8655-9ACEC5EA391E}"/>
              </a:ext>
            </a:extLst>
          </p:cNvPr>
          <p:cNvSpPr>
            <a:spLocks noGrp="1"/>
          </p:cNvSpPr>
          <p:nvPr>
            <p:ph type="title"/>
          </p:nvPr>
        </p:nvSpPr>
        <p:spPr>
          <a:xfrm>
            <a:off x="2230954" y="478590"/>
            <a:ext cx="7729728" cy="749808"/>
          </a:xfrm>
          <a:solidFill>
            <a:srgbClr val="FFFFFF"/>
          </a:solidFill>
          <a:ln w="76200">
            <a:solidFill>
              <a:schemeClr val="accent1"/>
            </a:solidFill>
          </a:ln>
        </p:spPr>
        <p:txBody>
          <a:bodyPr>
            <a:normAutofit/>
          </a:bodyPr>
          <a:lstStyle/>
          <a:p>
            <a:pPr algn="ctr"/>
            <a:r>
              <a:rPr lang="en-US" dirty="0"/>
              <a:t>What is Dual Enrollment?</a:t>
            </a:r>
          </a:p>
        </p:txBody>
      </p:sp>
      <p:sp>
        <p:nvSpPr>
          <p:cNvPr id="3" name="Content Placeholder 2">
            <a:extLst>
              <a:ext uri="{FF2B5EF4-FFF2-40B4-BE49-F238E27FC236}">
                <a16:creationId xmlns:a16="http://schemas.microsoft.com/office/drawing/2014/main" id="{FAE4BEEE-DF41-47CB-9366-AF3CB1781C82}"/>
              </a:ext>
            </a:extLst>
          </p:cNvPr>
          <p:cNvSpPr>
            <a:spLocks noGrp="1"/>
          </p:cNvSpPr>
          <p:nvPr>
            <p:ph idx="1"/>
          </p:nvPr>
        </p:nvSpPr>
        <p:spPr>
          <a:xfrm>
            <a:off x="1706062" y="1533525"/>
            <a:ext cx="8779512" cy="3636993"/>
          </a:xfrm>
        </p:spPr>
        <p:txBody>
          <a:bodyPr>
            <a:normAutofit fontScale="85000" lnSpcReduction="20000"/>
          </a:bodyPr>
          <a:lstStyle/>
          <a:p>
            <a:r>
              <a:rPr lang="en-US" dirty="0"/>
              <a:t>Dual Enrollment (DE) is a program where Georgia students enrolled in grades 10-12 can earn high school course credits while taking college courses. </a:t>
            </a:r>
          </a:p>
          <a:p>
            <a:pPr marL="0" indent="0">
              <a:buNone/>
            </a:pPr>
            <a:endParaRPr lang="en-US" dirty="0"/>
          </a:p>
          <a:p>
            <a:r>
              <a:rPr lang="en-US" b="1" dirty="0"/>
              <a:t>DE is available for all </a:t>
            </a:r>
            <a:r>
              <a:rPr lang="en-US" b="1" dirty="0">
                <a:highlight>
                  <a:srgbClr val="FFFF00"/>
                </a:highlight>
              </a:rPr>
              <a:t>11</a:t>
            </a:r>
            <a:r>
              <a:rPr lang="en-US" b="1" baseline="30000" dirty="0">
                <a:highlight>
                  <a:srgbClr val="FFFF00"/>
                </a:highlight>
              </a:rPr>
              <a:t>th</a:t>
            </a:r>
            <a:r>
              <a:rPr lang="en-US" b="1" dirty="0">
                <a:highlight>
                  <a:srgbClr val="FFFF00"/>
                </a:highlight>
              </a:rPr>
              <a:t> and 12</a:t>
            </a:r>
            <a:r>
              <a:rPr lang="en-US" b="1" baseline="30000" dirty="0">
                <a:highlight>
                  <a:srgbClr val="FFFF00"/>
                </a:highlight>
              </a:rPr>
              <a:t>th</a:t>
            </a:r>
            <a:r>
              <a:rPr lang="en-US" b="1" dirty="0">
                <a:highlight>
                  <a:srgbClr val="FFFF00"/>
                </a:highlight>
              </a:rPr>
              <a:t> grade </a:t>
            </a:r>
            <a:r>
              <a:rPr lang="en-US" b="1" dirty="0"/>
              <a:t>students and </a:t>
            </a:r>
            <a:r>
              <a:rPr lang="en-US" b="1" u="sng" dirty="0"/>
              <a:t>some</a:t>
            </a:r>
            <a:r>
              <a:rPr lang="en-US" b="1" dirty="0"/>
              <a:t> 10</a:t>
            </a:r>
            <a:r>
              <a:rPr lang="en-US" b="1" baseline="30000" dirty="0"/>
              <a:t>th</a:t>
            </a:r>
            <a:r>
              <a:rPr lang="en-US" b="1" dirty="0"/>
              <a:t> grade students meeting certain criteria.</a:t>
            </a:r>
          </a:p>
          <a:p>
            <a:pPr lvl="1"/>
            <a:r>
              <a:rPr lang="en-US" dirty="0"/>
              <a:t>10</a:t>
            </a:r>
            <a:r>
              <a:rPr lang="en-US" baseline="30000" dirty="0"/>
              <a:t>th</a:t>
            </a:r>
            <a:r>
              <a:rPr lang="en-US" dirty="0"/>
              <a:t> Grade students can take all CTAE classes at Technical Schools.</a:t>
            </a:r>
          </a:p>
          <a:p>
            <a:pPr lvl="1"/>
            <a:r>
              <a:rPr lang="en-US" dirty="0"/>
              <a:t>10</a:t>
            </a:r>
            <a:r>
              <a:rPr lang="en-US" baseline="30000" dirty="0"/>
              <a:t>th</a:t>
            </a:r>
            <a:r>
              <a:rPr lang="en-US" dirty="0"/>
              <a:t> Grade students meeting Zell Miller Requirements (1200 SAT or 25 ACT/3.7 GPA) can take core classes. </a:t>
            </a:r>
          </a:p>
          <a:p>
            <a:pPr marL="457200" lvl="1" indent="0">
              <a:buNone/>
            </a:pPr>
            <a:endParaRPr lang="en-US" dirty="0"/>
          </a:p>
          <a:p>
            <a:r>
              <a:rPr lang="en-US" dirty="0"/>
              <a:t>Student can take up to </a:t>
            </a:r>
            <a:r>
              <a:rPr lang="en-US" dirty="0">
                <a:highlight>
                  <a:srgbClr val="FFFF00"/>
                </a:highlight>
              </a:rPr>
              <a:t>30</a:t>
            </a:r>
            <a:r>
              <a:rPr lang="en-US" dirty="0"/>
              <a:t> hours of college courses for Free!</a:t>
            </a:r>
          </a:p>
          <a:p>
            <a:pPr marL="0" indent="0">
              <a:buNone/>
            </a:pPr>
            <a:endParaRPr lang="en-US" dirty="0">
              <a:solidFill>
                <a:srgbClr val="404040"/>
              </a:solidFill>
            </a:endParaRPr>
          </a:p>
          <a:p>
            <a:endParaRPr lang="en-US" dirty="0">
              <a:solidFill>
                <a:srgbClr val="404040"/>
              </a:solidFill>
            </a:endParaRPr>
          </a:p>
        </p:txBody>
      </p:sp>
      <p:pic>
        <p:nvPicPr>
          <p:cNvPr id="2052" name="Picture 4" descr="Image result for Dual Enrollment">
            <a:extLst>
              <a:ext uri="{FF2B5EF4-FFF2-40B4-BE49-F238E27FC236}">
                <a16:creationId xmlns:a16="http://schemas.microsoft.com/office/drawing/2014/main" id="{AB9E0C32-99CB-4BB4-A7FB-69D5CA55D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568" y="5112987"/>
            <a:ext cx="6572250"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47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E7135A-5C58-7A49-D1FE-E26656A45B16}"/>
              </a:ext>
            </a:extLst>
          </p:cNvPr>
          <p:cNvSpPr>
            <a:spLocks noGrp="1"/>
          </p:cNvSpPr>
          <p:nvPr>
            <p:ph type="title"/>
          </p:nvPr>
        </p:nvSpPr>
        <p:spPr>
          <a:xfrm>
            <a:off x="1285240" y="1050595"/>
            <a:ext cx="8074815" cy="1618489"/>
          </a:xfrm>
        </p:spPr>
        <p:txBody>
          <a:bodyPr anchor="ctr">
            <a:normAutofit/>
          </a:bodyPr>
          <a:lstStyle/>
          <a:p>
            <a:r>
              <a:rPr lang="en-US" sz="7200" dirty="0"/>
              <a:t>Note to Schools	:</a:t>
            </a:r>
          </a:p>
        </p:txBody>
      </p:sp>
      <p:sp>
        <p:nvSpPr>
          <p:cNvPr id="3" name="Content Placeholder 2">
            <a:extLst>
              <a:ext uri="{FF2B5EF4-FFF2-40B4-BE49-F238E27FC236}">
                <a16:creationId xmlns:a16="http://schemas.microsoft.com/office/drawing/2014/main" id="{D5E59B2E-3849-B069-DA08-B5F4C6C1472D}"/>
              </a:ext>
            </a:extLst>
          </p:cNvPr>
          <p:cNvSpPr>
            <a:spLocks noGrp="1"/>
          </p:cNvSpPr>
          <p:nvPr>
            <p:ph idx="1"/>
          </p:nvPr>
        </p:nvSpPr>
        <p:spPr>
          <a:xfrm>
            <a:off x="1285240" y="2524125"/>
            <a:ext cx="8074815" cy="3245739"/>
          </a:xfrm>
        </p:spPr>
        <p:txBody>
          <a:bodyPr anchor="t">
            <a:normAutofit/>
          </a:bodyPr>
          <a:lstStyle/>
          <a:p>
            <a:r>
              <a:rPr lang="en-US" sz="2400" b="1" dirty="0">
                <a:solidFill>
                  <a:srgbClr val="FF0000"/>
                </a:solidFill>
              </a:rPr>
              <a:t>This PowerPoint can be added to, but you cannot take away information from this presentation. There are important topics that we need to make sure parents and students know about. It is crucial that the information provided is covered with fidelity.  </a:t>
            </a:r>
          </a:p>
          <a:p>
            <a:endParaRPr lang="en-US" sz="2400" b="1" dirty="0">
              <a:solidFill>
                <a:srgbClr val="FF0000"/>
              </a:solidFill>
            </a:endParaRPr>
          </a:p>
          <a:p>
            <a:pPr marL="0" indent="0">
              <a:buNone/>
            </a:pPr>
            <a:r>
              <a:rPr lang="en-US" sz="2400" b="1" dirty="0">
                <a:solidFill>
                  <a:srgbClr val="FF0000"/>
                </a:solidFill>
              </a:rPr>
              <a:t>                  - Dr. Daws</a:t>
            </a:r>
          </a:p>
        </p:txBody>
      </p:sp>
    </p:spTree>
    <p:extLst>
      <p:ext uri="{BB962C8B-B14F-4D97-AF65-F5344CB8AC3E}">
        <p14:creationId xmlns:p14="http://schemas.microsoft.com/office/powerpoint/2010/main" val="1103925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E75EA3-C913-24F8-A88A-5E2E473C9BB7}"/>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Dual Enrollment</a:t>
            </a:r>
          </a:p>
        </p:txBody>
      </p:sp>
      <p:sp>
        <p:nvSpPr>
          <p:cNvPr id="23" name="Rectangle 22">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D273E1-E86A-2184-124D-FC1748D10F6F}"/>
              </a:ext>
            </a:extLst>
          </p:cNvPr>
          <p:cNvSpPr>
            <a:spLocks noGrp="1"/>
          </p:cNvSpPr>
          <p:nvPr>
            <p:ph idx="1"/>
          </p:nvPr>
        </p:nvSpPr>
        <p:spPr>
          <a:xfrm>
            <a:off x="1155548" y="2217343"/>
            <a:ext cx="9880893" cy="3959619"/>
          </a:xfrm>
        </p:spPr>
        <p:txBody>
          <a:bodyPr>
            <a:normAutofit/>
          </a:bodyPr>
          <a:lstStyle/>
          <a:p>
            <a:pPr marL="457200" lvl="1" indent="0">
              <a:spcBef>
                <a:spcPts val="0"/>
              </a:spcBef>
              <a:buNone/>
            </a:pPr>
            <a:endParaRPr lang="en-US" sz="1800" kern="1400" dirty="0">
              <a:ln>
                <a:noFill/>
              </a:ln>
              <a:effectLst/>
              <a:latin typeface="Calibri" panose="020F0502020204030204" pitchFamily="34" charset="0"/>
            </a:endParaRPr>
          </a:p>
          <a:p>
            <a:pPr marL="0" marR="0" indent="0">
              <a:spcBef>
                <a:spcPts val="0"/>
              </a:spcBef>
            </a:pPr>
            <a:r>
              <a:rPr lang="en-US" sz="1800" kern="1400" dirty="0">
                <a:ln>
                  <a:noFill/>
                </a:ln>
                <a:effectLst/>
                <a:latin typeface="Calibri" panose="020F0502020204030204" pitchFamily="34" charset="0"/>
              </a:rPr>
              <a:t> </a:t>
            </a:r>
            <a:r>
              <a:rPr lang="en-US" sz="1800" b="1" u="sng" kern="1400" dirty="0">
                <a:ln>
                  <a:noFill/>
                </a:ln>
                <a:effectLst/>
                <a:latin typeface="Calibri" panose="020F0502020204030204" pitchFamily="34" charset="0"/>
              </a:rPr>
              <a:t>FINANCIAL BENEFITS OF DUAL ENROLLMENT:</a:t>
            </a:r>
          </a:p>
          <a:p>
            <a:pPr marL="457200" lvl="1" indent="0">
              <a:spcBef>
                <a:spcPts val="0"/>
              </a:spcBef>
            </a:pPr>
            <a:r>
              <a:rPr lang="en-US" sz="1800" kern="1400" dirty="0">
                <a:ln>
                  <a:noFill/>
                </a:ln>
                <a:effectLst/>
                <a:latin typeface="Calibri" panose="020F0502020204030204" pitchFamily="34" charset="0"/>
              </a:rPr>
              <a:t>The average Georgia student pays </a:t>
            </a:r>
            <a:r>
              <a:rPr lang="en-US" sz="1800" b="1" kern="1400" dirty="0">
                <a:ln>
                  <a:noFill/>
                </a:ln>
                <a:effectLst/>
                <a:latin typeface="Calibri" panose="020F0502020204030204" pitchFamily="34" charset="0"/>
              </a:rPr>
              <a:t>$794 per credit hour </a:t>
            </a:r>
            <a:r>
              <a:rPr lang="en-US" sz="1800" kern="1400" dirty="0">
                <a:ln>
                  <a:noFill/>
                </a:ln>
                <a:effectLst/>
                <a:latin typeface="Calibri" panose="020F0502020204030204" pitchFamily="34" charset="0"/>
              </a:rPr>
              <a:t>for college tuition, room, and board to a 4-Year University. If a student takes the maximum of 30 credit hours through Dual Enrollment, it’s </a:t>
            </a:r>
            <a:r>
              <a:rPr lang="en-US" sz="1800" b="1" kern="1400" dirty="0">
                <a:ln>
                  <a:noFill/>
                </a:ln>
                <a:effectLst/>
                <a:latin typeface="Calibri" panose="020F0502020204030204" pitchFamily="34" charset="0"/>
              </a:rPr>
              <a:t>a savings of  $23,820. </a:t>
            </a:r>
          </a:p>
          <a:p>
            <a:pPr marL="457200" lvl="1" indent="0">
              <a:spcBef>
                <a:spcPts val="0"/>
              </a:spcBef>
              <a:buNone/>
            </a:pPr>
            <a:endParaRPr lang="en-US" sz="1800" b="1" kern="1400" dirty="0">
              <a:ln>
                <a:noFill/>
              </a:ln>
              <a:effectLst/>
              <a:latin typeface="Calibri" panose="020F0502020204030204" pitchFamily="34" charset="0"/>
            </a:endParaRPr>
          </a:p>
          <a:p>
            <a:pPr marL="457200" lvl="1" indent="0">
              <a:spcBef>
                <a:spcPts val="0"/>
              </a:spcBef>
            </a:pPr>
            <a:r>
              <a:rPr lang="en-US" sz="1800" b="1" kern="1400" dirty="0">
                <a:ln>
                  <a:noFill/>
                </a:ln>
                <a:solidFill>
                  <a:srgbClr val="FF0000"/>
                </a:solidFill>
                <a:effectLst/>
                <a:latin typeface="Calibri" panose="020F0502020204030204" pitchFamily="34" charset="0"/>
              </a:rPr>
              <a:t>In 2024-2025, PCSD Students saved a total of $6.18 Million Dollars by taking 2,593 Dual Enrollment courses.</a:t>
            </a:r>
          </a:p>
          <a:p>
            <a:pPr marL="457200" lvl="1" indent="0">
              <a:spcBef>
                <a:spcPts val="0"/>
              </a:spcBef>
              <a:buNone/>
            </a:pPr>
            <a:endParaRPr lang="en-US" sz="1800" kern="1400" dirty="0">
              <a:ln>
                <a:noFill/>
              </a:ln>
              <a:effectLst/>
              <a:latin typeface="Calibri" panose="020F0502020204030204" pitchFamily="34" charset="0"/>
            </a:endParaRPr>
          </a:p>
          <a:p>
            <a:pPr marL="0" marR="0" indent="0">
              <a:spcBef>
                <a:spcPts val="0"/>
              </a:spcBef>
            </a:pPr>
            <a:r>
              <a:rPr lang="en-US" sz="1800" b="1" u="sng" kern="1400" dirty="0">
                <a:ln>
                  <a:noFill/>
                </a:ln>
                <a:effectLst/>
                <a:latin typeface="Calibri" panose="020F0502020204030204" pitchFamily="34" charset="0"/>
              </a:rPr>
              <a:t> ADDITIONAL BENEFITS FOR STUDENTS:</a:t>
            </a:r>
            <a:endParaRPr lang="en-US" sz="1800" u="sng" kern="1400" dirty="0">
              <a:latin typeface="Calibri" panose="020F0502020204030204" pitchFamily="34" charset="0"/>
            </a:endParaRPr>
          </a:p>
          <a:p>
            <a:pPr marL="457200" lvl="1" indent="0">
              <a:spcBef>
                <a:spcPts val="0"/>
              </a:spcBef>
            </a:pPr>
            <a:r>
              <a:rPr lang="en-US" sz="1800" b="1" kern="1400" dirty="0">
                <a:ln>
                  <a:noFill/>
                </a:ln>
                <a:effectLst/>
                <a:latin typeface="Calibri" panose="020F0502020204030204" pitchFamily="34" charset="0"/>
              </a:rPr>
              <a:t>College Readiness</a:t>
            </a:r>
            <a:r>
              <a:rPr lang="en-US" sz="1800" kern="1400" dirty="0">
                <a:ln>
                  <a:noFill/>
                </a:ln>
                <a:effectLst/>
                <a:latin typeface="Calibri" panose="020F0502020204030204" pitchFamily="34" charset="0"/>
              </a:rPr>
              <a:t>: Helps students adjust to college expectations and build perseverance.</a:t>
            </a:r>
          </a:p>
          <a:p>
            <a:pPr marL="457200" lvl="1" indent="0">
              <a:spcBef>
                <a:spcPts val="0"/>
              </a:spcBef>
            </a:pPr>
            <a:r>
              <a:rPr lang="en-US" sz="1800" b="1" kern="1400" dirty="0">
                <a:ln>
                  <a:noFill/>
                </a:ln>
                <a:effectLst/>
                <a:latin typeface="Calibri" panose="020F0502020204030204" pitchFamily="34" charset="0"/>
              </a:rPr>
              <a:t>Transferability of Credits</a:t>
            </a:r>
            <a:r>
              <a:rPr lang="en-US" sz="1800" kern="1400" dirty="0">
                <a:ln>
                  <a:noFill/>
                </a:ln>
                <a:effectLst/>
                <a:latin typeface="Calibri" panose="020F0502020204030204" pitchFamily="34" charset="0"/>
              </a:rPr>
              <a:t>: Dual Enrollment credits can apply to future degrees.</a:t>
            </a:r>
          </a:p>
          <a:p>
            <a:pPr marL="457200" lvl="1" indent="0">
              <a:spcBef>
                <a:spcPts val="0"/>
              </a:spcBef>
            </a:pPr>
            <a:r>
              <a:rPr lang="en-US" sz="1800" b="1" kern="1400" dirty="0">
                <a:ln>
                  <a:noFill/>
                </a:ln>
                <a:effectLst/>
                <a:latin typeface="Calibri" panose="020F0502020204030204" pitchFamily="34" charset="0"/>
              </a:rPr>
              <a:t>Degree Completion</a:t>
            </a:r>
            <a:r>
              <a:rPr lang="en-US" sz="1800" kern="1400" dirty="0">
                <a:ln>
                  <a:noFill/>
                </a:ln>
                <a:effectLst/>
                <a:latin typeface="Calibri" panose="020F0502020204030204" pitchFamily="34" charset="0"/>
              </a:rPr>
              <a:t>: Students who participate in dual enrollment are more likely to enroll in and complete a college degree. </a:t>
            </a:r>
          </a:p>
          <a:p>
            <a:pPr marL="457200" lvl="1" indent="0">
              <a:spcBef>
                <a:spcPts val="0"/>
              </a:spcBef>
            </a:pPr>
            <a:r>
              <a:rPr lang="en-US" sz="1800" b="1" kern="1400" dirty="0">
                <a:ln>
                  <a:noFill/>
                </a:ln>
                <a:effectLst/>
                <a:latin typeface="Calibri" panose="020F0502020204030204" pitchFamily="34" charset="0"/>
              </a:rPr>
              <a:t>Flexibility </a:t>
            </a:r>
            <a:r>
              <a:rPr lang="en-US" sz="1800" kern="1400" dirty="0">
                <a:ln>
                  <a:noFill/>
                </a:ln>
                <a:effectLst/>
                <a:latin typeface="Calibri" panose="020F0502020204030204" pitchFamily="34" charset="0"/>
              </a:rPr>
              <a:t>: Provide students with options to shape their higher education path. </a:t>
            </a:r>
          </a:p>
          <a:p>
            <a:pPr marL="0" marR="0" indent="0">
              <a:spcAft>
                <a:spcPts val="600"/>
              </a:spcAft>
            </a:pPr>
            <a:endParaRPr lang="en-US" sz="1500" kern="1400" dirty="0">
              <a:ln>
                <a:noFill/>
              </a:ln>
              <a:effectLst/>
              <a:latin typeface="Calibri" panose="020F0502020204030204" pitchFamily="34" charset="0"/>
            </a:endParaRPr>
          </a:p>
          <a:p>
            <a:endParaRPr lang="en-US" sz="1500" dirty="0"/>
          </a:p>
        </p:txBody>
      </p:sp>
    </p:spTree>
    <p:extLst>
      <p:ext uri="{BB962C8B-B14F-4D97-AF65-F5344CB8AC3E}">
        <p14:creationId xmlns:p14="http://schemas.microsoft.com/office/powerpoint/2010/main" val="2604306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617" name="Rectangle 68616">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8619" name="Freeform: Shape 68618">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8621" name="Freeform: Shape 68620">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466" name="Title 1">
            <a:extLst>
              <a:ext uri="{FF2B5EF4-FFF2-40B4-BE49-F238E27FC236}">
                <a16:creationId xmlns:a16="http://schemas.microsoft.com/office/drawing/2014/main" id="{9286D92F-3030-4A3E-BC31-84D6A27E8EA9}"/>
              </a:ext>
            </a:extLst>
          </p:cNvPr>
          <p:cNvSpPr>
            <a:spLocks noGrp="1"/>
          </p:cNvSpPr>
          <p:nvPr>
            <p:ph type="title"/>
          </p:nvPr>
        </p:nvSpPr>
        <p:spPr>
          <a:xfrm>
            <a:off x="621792" y="1161288"/>
            <a:ext cx="3602736" cy="4526280"/>
          </a:xfrm>
        </p:spPr>
        <p:txBody>
          <a:bodyPr>
            <a:normAutofit/>
          </a:bodyPr>
          <a:lstStyle/>
          <a:p>
            <a:pPr>
              <a:defRPr/>
            </a:pPr>
            <a:r>
              <a:rPr lang="en-US" altLang="en-US" sz="4000" dirty="0"/>
              <a:t>Things to consider with being a Dual Enrollment Student….</a:t>
            </a:r>
          </a:p>
        </p:txBody>
      </p:sp>
      <p:sp>
        <p:nvSpPr>
          <p:cNvPr id="68623" name="Rectangle 68622">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8613" name="Content Placeholder 2">
            <a:extLst>
              <a:ext uri="{FF2B5EF4-FFF2-40B4-BE49-F238E27FC236}">
                <a16:creationId xmlns:a16="http://schemas.microsoft.com/office/drawing/2014/main" id="{C5157673-8A42-F329-C0A2-146A4F77D739}"/>
              </a:ext>
            </a:extLst>
          </p:cNvPr>
          <p:cNvGraphicFramePr>
            <a:graphicFrameLocks noGrp="1"/>
          </p:cNvGraphicFramePr>
          <p:nvPr>
            <p:ph idx="1"/>
            <p:extLst>
              <p:ext uri="{D42A27DB-BD31-4B8C-83A1-F6EECF244321}">
                <p14:modId xmlns:p14="http://schemas.microsoft.com/office/powerpoint/2010/main" val="4261818625"/>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211CA5-4A0B-D31E-5AD6-115A3803CD5E}"/>
              </a:ext>
            </a:extLst>
          </p:cNvPr>
          <p:cNvSpPr>
            <a:spLocks noGrp="1"/>
          </p:cNvSpPr>
          <p:nvPr>
            <p:ph type="title"/>
          </p:nvPr>
        </p:nvSpPr>
        <p:spPr>
          <a:xfrm>
            <a:off x="635000" y="640823"/>
            <a:ext cx="3418659" cy="5583148"/>
          </a:xfrm>
        </p:spPr>
        <p:txBody>
          <a:bodyPr anchor="ctr">
            <a:normAutofit/>
          </a:bodyPr>
          <a:lstStyle/>
          <a:p>
            <a:r>
              <a:rPr lang="en-US" sz="5400"/>
              <a:t>Dual Enrollment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6F9289C-671C-E3D4-A0F8-75D18B2B341C}"/>
              </a:ext>
            </a:extLst>
          </p:cNvPr>
          <p:cNvGraphicFramePr>
            <a:graphicFrameLocks noGrp="1"/>
          </p:cNvGraphicFramePr>
          <p:nvPr>
            <p:ph idx="1"/>
            <p:extLst>
              <p:ext uri="{D42A27DB-BD31-4B8C-83A1-F6EECF244321}">
                <p14:modId xmlns:p14="http://schemas.microsoft.com/office/powerpoint/2010/main" val="23171830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51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193" name="Rectangle 9319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73083EAD-175D-49E4-9A99-BB33C3F0B65C}"/>
              </a:ext>
            </a:extLst>
          </p:cNvPr>
          <p:cNvSpPr>
            <a:spLocks noGrp="1" noChangeArrowheads="1"/>
          </p:cNvSpPr>
          <p:nvPr>
            <p:ph type="title"/>
          </p:nvPr>
        </p:nvSpPr>
        <p:spPr>
          <a:xfrm>
            <a:off x="1136397" y="502020"/>
            <a:ext cx="5323715" cy="1642970"/>
          </a:xfrm>
        </p:spPr>
        <p:txBody>
          <a:bodyPr rtlCol="0" anchor="b">
            <a:normAutofit fontScale="90000"/>
          </a:bodyPr>
          <a:lstStyle/>
          <a:p>
            <a:pPr>
              <a:defRPr/>
            </a:pPr>
            <a:br>
              <a:rPr lang="en-US" sz="3700" dirty="0">
                <a:latin typeface="Verdana" pitchFamily="34" charset="0"/>
                <a:ea typeface="You're Gone" pitchFamily="2" charset="-18"/>
                <a:cs typeface="You're Gone" pitchFamily="2" charset="-18"/>
              </a:rPr>
            </a:br>
            <a:r>
              <a:rPr lang="en-US" sz="3700" b="1" u="sng" dirty="0">
                <a:solidFill>
                  <a:schemeClr val="accent1"/>
                </a:solidFill>
                <a:latin typeface="Verdana" pitchFamily="34" charset="0"/>
                <a:ea typeface="You're Gone" pitchFamily="2" charset="-18"/>
                <a:cs typeface="You're Gone" pitchFamily="2" charset="-18"/>
              </a:rPr>
              <a:t>www.GAfutures.org</a:t>
            </a:r>
            <a:br>
              <a:rPr lang="en-US" sz="3700" dirty="0">
                <a:latin typeface="Verdana" pitchFamily="34" charset="0"/>
                <a:ea typeface="You're Gone" pitchFamily="2" charset="-18"/>
                <a:cs typeface="You're Gone" pitchFamily="2" charset="-18"/>
              </a:rPr>
            </a:br>
            <a:endParaRPr lang="en-US" sz="3700" dirty="0">
              <a:latin typeface="Verdana" pitchFamily="34" charset="0"/>
              <a:ea typeface="You're Gone" pitchFamily="2" charset="-18"/>
              <a:cs typeface="You're Gone" pitchFamily="2" charset="-18"/>
            </a:endParaRPr>
          </a:p>
        </p:txBody>
      </p:sp>
      <p:sp>
        <p:nvSpPr>
          <p:cNvPr id="50179" name="Rectangle 3">
            <a:extLst>
              <a:ext uri="{FF2B5EF4-FFF2-40B4-BE49-F238E27FC236}">
                <a16:creationId xmlns:a16="http://schemas.microsoft.com/office/drawing/2014/main" id="{EF5064D4-0DCC-4EC8-BA2C-64E08A5A3C69}"/>
              </a:ext>
            </a:extLst>
          </p:cNvPr>
          <p:cNvSpPr>
            <a:spLocks noGrp="1" noChangeArrowheads="1"/>
          </p:cNvSpPr>
          <p:nvPr>
            <p:ph idx="1"/>
          </p:nvPr>
        </p:nvSpPr>
        <p:spPr>
          <a:xfrm>
            <a:off x="1144923" y="2405894"/>
            <a:ext cx="5315189" cy="3535083"/>
          </a:xfrm>
        </p:spPr>
        <p:txBody>
          <a:bodyPr rtlCol="0" anchor="t">
            <a:normAutofit lnSpcReduction="10000"/>
          </a:bodyPr>
          <a:lstStyle/>
          <a:p>
            <a:pPr marL="365760" indent="-256032">
              <a:buFont typeface="Wingdings 3"/>
              <a:buChar char=""/>
              <a:defRPr/>
            </a:pPr>
            <a:r>
              <a:rPr lang="en-US" sz="2400" dirty="0"/>
              <a:t>GAfutures (</a:t>
            </a:r>
            <a:r>
              <a:rPr lang="en-US" sz="2400" dirty="0" err="1"/>
              <a:t>MyGAfutures</a:t>
            </a:r>
            <a:r>
              <a:rPr lang="en-US" sz="2400" dirty="0"/>
              <a:t> Account)</a:t>
            </a:r>
          </a:p>
          <a:p>
            <a:pPr marL="621792" lvl="1">
              <a:spcBef>
                <a:spcPts val="324"/>
              </a:spcBef>
              <a:buFont typeface="Verdana"/>
              <a:buChar char="◦"/>
              <a:defRPr/>
            </a:pPr>
            <a:r>
              <a:rPr lang="en-US" dirty="0" err="1"/>
              <a:t>MyGAfutures</a:t>
            </a:r>
            <a:r>
              <a:rPr lang="en-US" dirty="0"/>
              <a:t> GPA HOPE information</a:t>
            </a:r>
          </a:p>
          <a:p>
            <a:pPr marL="621792" lvl="1">
              <a:spcBef>
                <a:spcPts val="324"/>
              </a:spcBef>
              <a:buFont typeface="Verdana"/>
              <a:buChar char="◦"/>
              <a:defRPr/>
            </a:pPr>
            <a:r>
              <a:rPr lang="en-US" dirty="0"/>
              <a:t>College Applications in Georgia</a:t>
            </a:r>
          </a:p>
          <a:p>
            <a:pPr marL="621792" lvl="1">
              <a:spcBef>
                <a:spcPts val="324"/>
              </a:spcBef>
              <a:buFont typeface="Verdana"/>
              <a:buChar char="◦"/>
              <a:defRPr/>
            </a:pPr>
            <a:r>
              <a:rPr lang="en-US" dirty="0"/>
              <a:t>Scholarships</a:t>
            </a:r>
          </a:p>
          <a:p>
            <a:pPr marL="621792" lvl="1">
              <a:spcBef>
                <a:spcPts val="324"/>
              </a:spcBef>
              <a:buFont typeface="Verdana"/>
              <a:buChar char="◦"/>
              <a:defRPr/>
            </a:pPr>
            <a:r>
              <a:rPr lang="en-US" dirty="0"/>
              <a:t>FAFSA and Financial Aid</a:t>
            </a:r>
          </a:p>
          <a:p>
            <a:pPr marL="621792" lvl="1">
              <a:spcBef>
                <a:spcPts val="324"/>
              </a:spcBef>
              <a:buFont typeface="Verdana"/>
              <a:buChar char="◦"/>
              <a:defRPr/>
            </a:pPr>
            <a:r>
              <a:rPr lang="en-US" dirty="0"/>
              <a:t>Financial Literacy</a:t>
            </a:r>
          </a:p>
          <a:p>
            <a:pPr marL="621792" lvl="1">
              <a:spcBef>
                <a:spcPts val="324"/>
              </a:spcBef>
              <a:buFont typeface="Verdana"/>
              <a:buChar char="◦"/>
              <a:defRPr/>
            </a:pPr>
            <a:r>
              <a:rPr lang="en-US" dirty="0"/>
              <a:t>Dual Enrollment Application</a:t>
            </a:r>
          </a:p>
          <a:p>
            <a:pPr marL="336042" lvl="1" indent="0">
              <a:spcBef>
                <a:spcPts val="324"/>
              </a:spcBef>
              <a:buNone/>
              <a:defRPr/>
            </a:pPr>
            <a:r>
              <a:rPr lang="en-US" dirty="0"/>
              <a:t>     to Georgia Student Finance </a:t>
            </a:r>
          </a:p>
          <a:p>
            <a:pPr marL="336042" lvl="1" indent="0">
              <a:spcBef>
                <a:spcPts val="324"/>
              </a:spcBef>
              <a:buNone/>
              <a:defRPr/>
            </a:pPr>
            <a:r>
              <a:rPr lang="en-US" dirty="0"/>
              <a:t>     Commission</a:t>
            </a:r>
          </a:p>
          <a:p>
            <a:pPr marL="621792" lvl="1">
              <a:spcBef>
                <a:spcPts val="324"/>
              </a:spcBef>
              <a:buFont typeface="Verdana"/>
              <a:buChar char="◦"/>
              <a:defRPr/>
            </a:pPr>
            <a:endParaRPr lang="en-US" sz="2000" dirty="0"/>
          </a:p>
          <a:p>
            <a:pPr marL="914400" lvl="2" indent="0">
              <a:buNone/>
              <a:defRPr/>
            </a:pPr>
            <a:endParaRPr lang="en-US" dirty="0"/>
          </a:p>
        </p:txBody>
      </p:sp>
      <p:sp>
        <p:nvSpPr>
          <p:cNvPr id="93195" name="Rectangle 9319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7" name="Rectangle 9319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199" name="Rectangle 9319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201" name="Rectangle 9320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3188" name="Picture 1">
            <a:extLst>
              <a:ext uri="{FF2B5EF4-FFF2-40B4-BE49-F238E27FC236}">
                <a16:creationId xmlns:a16="http://schemas.microsoft.com/office/drawing/2014/main" id="{777B0269-5B2E-4E40-95F5-033C65AADB2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084311"/>
            <a:ext cx="4170530" cy="2721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9817" name="Rectangle 11981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9819" name="Rectangle 11981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21" name="Rectangle 1198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23" name="Rectangle 1198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25" name="Rectangle 1198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827" name="Freeform: Shape 1198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829" name="Rectangle 1198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810" name="Title 6">
            <a:extLst>
              <a:ext uri="{FF2B5EF4-FFF2-40B4-BE49-F238E27FC236}">
                <a16:creationId xmlns:a16="http://schemas.microsoft.com/office/drawing/2014/main" id="{C8E35F65-BEE6-416F-8F47-E10EE4F3BC99}"/>
              </a:ext>
            </a:extLst>
          </p:cNvPr>
          <p:cNvSpPr>
            <a:spLocks noGrp="1"/>
          </p:cNvSpPr>
          <p:nvPr>
            <p:ph type="title" idx="4294967295"/>
          </p:nvPr>
        </p:nvSpPr>
        <p:spPr>
          <a:xfrm>
            <a:off x="466722" y="586855"/>
            <a:ext cx="3201366" cy="1726577"/>
          </a:xfrm>
        </p:spPr>
        <p:txBody>
          <a:bodyPr vert="horz" lIns="91440" tIns="45720" rIns="91440" bIns="45720" rtlCol="0" anchor="b">
            <a:normAutofit/>
          </a:bodyPr>
          <a:lstStyle/>
          <a:p>
            <a:pPr algn="r"/>
            <a:r>
              <a:rPr lang="en-US" altLang="en-US" sz="4000" kern="1200" dirty="0">
                <a:solidFill>
                  <a:srgbClr val="FFFFFF"/>
                </a:solidFill>
                <a:latin typeface="+mj-lt"/>
                <a:ea typeface="+mj-ea"/>
                <a:cs typeface="+mj-cs"/>
              </a:rPr>
              <a:t>Work-Based Learning</a:t>
            </a:r>
          </a:p>
        </p:txBody>
      </p:sp>
      <p:sp>
        <p:nvSpPr>
          <p:cNvPr id="38915" name="Content Placeholder 13">
            <a:extLst>
              <a:ext uri="{FF2B5EF4-FFF2-40B4-BE49-F238E27FC236}">
                <a16:creationId xmlns:a16="http://schemas.microsoft.com/office/drawing/2014/main" id="{BA512083-71CA-4377-9F16-9279FB609F9B}"/>
              </a:ext>
            </a:extLst>
          </p:cNvPr>
          <p:cNvSpPr>
            <a:spLocks noGrp="1"/>
          </p:cNvSpPr>
          <p:nvPr>
            <p:ph sz="half" idx="4294967295"/>
          </p:nvPr>
        </p:nvSpPr>
        <p:spPr>
          <a:xfrm>
            <a:off x="4835711" y="1757958"/>
            <a:ext cx="6555347" cy="4995267"/>
          </a:xfrm>
        </p:spPr>
        <p:txBody>
          <a:bodyPr vert="horz" lIns="91440" tIns="45720" rIns="91440" bIns="45720" rtlCol="0" anchor="ctr">
            <a:normAutofit lnSpcReduction="10000"/>
          </a:bodyPr>
          <a:lstStyle/>
          <a:p>
            <a:pPr>
              <a:defRPr/>
            </a:pPr>
            <a:r>
              <a:rPr lang="en-US" sz="1700" b="1" dirty="0"/>
              <a:t>A student may be eligible to participate in one of the Work-Based Learning Programs.</a:t>
            </a:r>
          </a:p>
          <a:p>
            <a:pPr lvl="1">
              <a:defRPr/>
            </a:pPr>
            <a:r>
              <a:rPr lang="en-US" sz="1700" b="1" u="sng" dirty="0"/>
              <a:t>Opportunities include:</a:t>
            </a:r>
          </a:p>
          <a:p>
            <a:pPr lvl="2">
              <a:defRPr/>
            </a:pPr>
            <a:r>
              <a:rPr lang="en-US" sz="1700" dirty="0"/>
              <a:t>Youth Apprenticeship</a:t>
            </a:r>
          </a:p>
          <a:p>
            <a:pPr lvl="2">
              <a:defRPr/>
            </a:pPr>
            <a:r>
              <a:rPr lang="en-US" sz="1700" dirty="0"/>
              <a:t>Cooperative Education</a:t>
            </a:r>
          </a:p>
          <a:p>
            <a:pPr lvl="2">
              <a:defRPr/>
            </a:pPr>
            <a:r>
              <a:rPr lang="en-US" sz="1700" dirty="0"/>
              <a:t>Internship</a:t>
            </a:r>
          </a:p>
          <a:p>
            <a:pPr lvl="2">
              <a:defRPr/>
            </a:pPr>
            <a:r>
              <a:rPr lang="en-US" sz="1700" dirty="0"/>
              <a:t>Employability Skills Development</a:t>
            </a:r>
          </a:p>
          <a:p>
            <a:pPr lvl="2">
              <a:defRPr/>
            </a:pPr>
            <a:endParaRPr lang="en-US" sz="1700" b="1" dirty="0"/>
          </a:p>
          <a:p>
            <a:pPr>
              <a:defRPr/>
            </a:pPr>
            <a:r>
              <a:rPr lang="en-US" sz="1700" b="1" u="sng" dirty="0"/>
              <a:t>Benefits:</a:t>
            </a:r>
          </a:p>
          <a:p>
            <a:pPr lvl="1">
              <a:defRPr/>
            </a:pPr>
            <a:r>
              <a:rPr lang="en-US" sz="1800" b="0" i="0" dirty="0">
                <a:solidFill>
                  <a:srgbClr val="242424"/>
                </a:solidFill>
                <a:effectLst/>
                <a:latin typeface="Aptos" panose="020B0004020202020204" pitchFamily="34" charset="0"/>
              </a:rPr>
              <a:t>Start your career while you are in high school</a:t>
            </a:r>
          </a:p>
          <a:p>
            <a:pPr lvl="1">
              <a:defRPr/>
            </a:pPr>
            <a:r>
              <a:rPr lang="en-US" sz="1800" b="0" i="0" dirty="0">
                <a:solidFill>
                  <a:srgbClr val="242424"/>
                </a:solidFill>
                <a:effectLst/>
                <a:latin typeface="Aptos" panose="020B0004020202020204" pitchFamily="34" charset="0"/>
              </a:rPr>
              <a:t>Develop employability and technical skills to be successful</a:t>
            </a:r>
          </a:p>
          <a:p>
            <a:pPr lvl="1">
              <a:defRPr/>
            </a:pPr>
            <a:r>
              <a:rPr lang="en-US" sz="1800" b="0" i="0" dirty="0">
                <a:solidFill>
                  <a:srgbClr val="242424"/>
                </a:solidFill>
                <a:effectLst/>
                <a:latin typeface="Aptos" panose="020B0004020202020204" pitchFamily="34" charset="0"/>
              </a:rPr>
              <a:t>Network and make connections in your chosen industry</a:t>
            </a:r>
          </a:p>
          <a:p>
            <a:pPr>
              <a:defRPr/>
            </a:pPr>
            <a:endParaRPr lang="en-US" sz="1700" b="1" dirty="0"/>
          </a:p>
          <a:p>
            <a:pPr>
              <a:defRPr/>
            </a:pPr>
            <a:endParaRPr lang="en-US" sz="1700" b="1" dirty="0"/>
          </a:p>
          <a:p>
            <a:pPr>
              <a:defRPr/>
            </a:pPr>
            <a:r>
              <a:rPr lang="en-US" sz="1700" b="1" dirty="0"/>
              <a:t>Interested students should contact the school counselor or WBL Coordinator for additional information. </a:t>
            </a:r>
          </a:p>
          <a:p>
            <a:pPr>
              <a:defRPr/>
            </a:pPr>
            <a:endParaRPr lang="en-US" sz="1700" b="1" dirty="0"/>
          </a:p>
          <a:p>
            <a:pPr>
              <a:defRPr/>
            </a:pPr>
            <a:endParaRPr lang="en-US" sz="1700" b="1" dirty="0"/>
          </a:p>
          <a:p>
            <a:pPr>
              <a:defRPr/>
            </a:pPr>
            <a:endParaRPr lang="en-US" sz="1700" b="1" dirty="0"/>
          </a:p>
          <a:p>
            <a:pPr>
              <a:defRPr/>
            </a:pPr>
            <a:endParaRPr lang="en-US" sz="1700" b="1" dirty="0"/>
          </a:p>
        </p:txBody>
      </p:sp>
      <p:sp>
        <p:nvSpPr>
          <p:cNvPr id="119812" name="Text Box 8">
            <a:extLst>
              <a:ext uri="{FF2B5EF4-FFF2-40B4-BE49-F238E27FC236}">
                <a16:creationId xmlns:a16="http://schemas.microsoft.com/office/drawing/2014/main" id="{664BA4E8-1F88-4554-B3F4-F912FA8764F1}"/>
              </a:ext>
            </a:extLst>
          </p:cNvPr>
          <p:cNvSpPr txBox="1">
            <a:spLocks noChangeArrowheads="1"/>
          </p:cNvSpPr>
          <p:nvPr/>
        </p:nvSpPr>
        <p:spPr bwMode="auto">
          <a:xfrm>
            <a:off x="9144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37</a:t>
            </a:r>
          </a:p>
        </p:txBody>
      </p:sp>
      <p:pic>
        <p:nvPicPr>
          <p:cNvPr id="3" name="Picture 2" descr="A blue circle with white text and a logo&#10;&#10;AI-generated content may be incorrect.">
            <a:extLst>
              <a:ext uri="{FF2B5EF4-FFF2-40B4-BE49-F238E27FC236}">
                <a16:creationId xmlns:a16="http://schemas.microsoft.com/office/drawing/2014/main" id="{B1C20DB8-F0B9-934E-9512-F712CEE00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14" y="2589112"/>
            <a:ext cx="3648460" cy="36484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600" name="Rectangle 6759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8" name="Title 1">
            <a:extLst>
              <a:ext uri="{FF2B5EF4-FFF2-40B4-BE49-F238E27FC236}">
                <a16:creationId xmlns:a16="http://schemas.microsoft.com/office/drawing/2014/main" id="{CE973A37-33E5-44C7-B6B5-C5DA66078890}"/>
              </a:ext>
            </a:extLst>
          </p:cNvPr>
          <p:cNvSpPr>
            <a:spLocks noGrp="1"/>
          </p:cNvSpPr>
          <p:nvPr>
            <p:ph type="title"/>
          </p:nvPr>
        </p:nvSpPr>
        <p:spPr>
          <a:xfrm>
            <a:off x="5297762" y="329184"/>
            <a:ext cx="6251110" cy="1783080"/>
          </a:xfrm>
        </p:spPr>
        <p:txBody>
          <a:bodyPr rtlCol="0" anchor="b">
            <a:normAutofit/>
          </a:bodyPr>
          <a:lstStyle/>
          <a:p>
            <a:pPr>
              <a:defRPr/>
            </a:pPr>
            <a:r>
              <a:rPr lang="en-US" altLang="en-US" sz="3400"/>
              <a:t>What if I wanted to take a course Online during high school?</a:t>
            </a:r>
            <a:br>
              <a:rPr lang="en-US" altLang="en-US" sz="3400"/>
            </a:br>
            <a:endParaRPr lang="en-US" altLang="en-US" sz="3400"/>
          </a:p>
        </p:txBody>
      </p:sp>
      <p:pic>
        <p:nvPicPr>
          <p:cNvPr id="67588" name="Picture 2" descr="A group of computers in a room&#10;&#10;AI-generated content may be incorrect.">
            <a:extLst>
              <a:ext uri="{FF2B5EF4-FFF2-40B4-BE49-F238E27FC236}">
                <a16:creationId xmlns:a16="http://schemas.microsoft.com/office/drawing/2014/main" id="{2318E463-AB7B-413E-BF8A-9131BD630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160" r="16509"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60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7" name="Content Placeholder 2">
            <a:extLst>
              <a:ext uri="{FF2B5EF4-FFF2-40B4-BE49-F238E27FC236}">
                <a16:creationId xmlns:a16="http://schemas.microsoft.com/office/drawing/2014/main" id="{F82FFDA9-7567-4BF0-A376-77D3D7C07AC8}"/>
              </a:ext>
            </a:extLst>
          </p:cNvPr>
          <p:cNvSpPr>
            <a:spLocks noGrp="1"/>
          </p:cNvSpPr>
          <p:nvPr>
            <p:ph idx="1"/>
          </p:nvPr>
        </p:nvSpPr>
        <p:spPr>
          <a:xfrm>
            <a:off x="5297762" y="2706624"/>
            <a:ext cx="6251110" cy="3483864"/>
          </a:xfrm>
        </p:spPr>
        <p:txBody>
          <a:bodyPr>
            <a:normAutofit/>
          </a:bodyPr>
          <a:lstStyle/>
          <a:p>
            <a:pPr eaLnBrk="1" hangingPunct="1"/>
            <a:r>
              <a:rPr lang="en-US" altLang="en-US" sz="2200"/>
              <a:t>During the months of April – Mid-July, there will be a PCSD online registration opportunity for high school courses.</a:t>
            </a:r>
          </a:p>
          <a:p>
            <a:pPr eaLnBrk="1" hangingPunct="1"/>
            <a:r>
              <a:rPr lang="en-US" altLang="en-US" sz="2200"/>
              <a:t>Senate Bill 289 allows Georgia districts to provide students in grades 3 through 12 the option of taking an online course should you choose that option. </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291416" y="3502662"/>
            <a:ext cx="3091527" cy="3619148"/>
          </a:xfrm>
          <a:custGeom>
            <a:avLst/>
            <a:gdLst/>
            <a:ahLst/>
            <a:cxnLst/>
            <a:rect l="l" t="t" r="r" b="b"/>
            <a:pathLst>
              <a:path w="4637291" h="5428722">
                <a:moveTo>
                  <a:pt x="0" y="0"/>
                </a:moveTo>
                <a:lnTo>
                  <a:pt x="4637291" y="0"/>
                </a:lnTo>
                <a:lnTo>
                  <a:pt x="4637291" y="5428723"/>
                </a:lnTo>
                <a:lnTo>
                  <a:pt x="0" y="54287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1" y="0"/>
            <a:ext cx="3388375" cy="3966658"/>
          </a:xfrm>
          <a:custGeom>
            <a:avLst/>
            <a:gdLst/>
            <a:ahLst/>
            <a:cxnLst/>
            <a:rect l="l" t="t" r="r" b="b"/>
            <a:pathLst>
              <a:path w="5082563" h="5949987">
                <a:moveTo>
                  <a:pt x="0" y="0"/>
                </a:moveTo>
                <a:lnTo>
                  <a:pt x="5082563" y="0"/>
                </a:lnTo>
                <a:lnTo>
                  <a:pt x="5082563" y="5949987"/>
                </a:lnTo>
                <a:lnTo>
                  <a:pt x="0" y="59499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1183051" y="101624"/>
            <a:ext cx="1744252" cy="1930305"/>
          </a:xfrm>
          <a:custGeom>
            <a:avLst/>
            <a:gdLst/>
            <a:ahLst/>
            <a:cxnLst/>
            <a:rect l="l" t="t" r="r" b="b"/>
            <a:pathLst>
              <a:path w="2616378" h="2895458">
                <a:moveTo>
                  <a:pt x="0" y="0"/>
                </a:moveTo>
                <a:lnTo>
                  <a:pt x="2616378" y="0"/>
                </a:lnTo>
                <a:lnTo>
                  <a:pt x="2616378" y="2895458"/>
                </a:lnTo>
                <a:lnTo>
                  <a:pt x="0" y="2895458"/>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5400000">
            <a:off x="7674600" y="-327247"/>
            <a:ext cx="4162224" cy="4872577"/>
          </a:xfrm>
          <a:custGeom>
            <a:avLst/>
            <a:gdLst/>
            <a:ahLst/>
            <a:cxnLst/>
            <a:rect l="l" t="t" r="r" b="b"/>
            <a:pathLst>
              <a:path w="6243336" h="7308865">
                <a:moveTo>
                  <a:pt x="0" y="0"/>
                </a:moveTo>
                <a:lnTo>
                  <a:pt x="6243335" y="0"/>
                </a:lnTo>
                <a:lnTo>
                  <a:pt x="6243335" y="7308865"/>
                </a:lnTo>
                <a:lnTo>
                  <a:pt x="0" y="730886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grpSp>
        <p:nvGrpSpPr>
          <p:cNvPr id="6" name="Group 6"/>
          <p:cNvGrpSpPr/>
          <p:nvPr/>
        </p:nvGrpSpPr>
        <p:grpSpPr>
          <a:xfrm>
            <a:off x="3160338" y="374626"/>
            <a:ext cx="6818680" cy="1554480"/>
            <a:chOff x="0" y="0"/>
            <a:chExt cx="3565323" cy="812800"/>
          </a:xfrm>
        </p:grpSpPr>
        <p:sp>
          <p:nvSpPr>
            <p:cNvPr id="7" name="Freeform 7"/>
            <p:cNvSpPr/>
            <p:nvPr/>
          </p:nvSpPr>
          <p:spPr>
            <a:xfrm>
              <a:off x="0" y="0"/>
              <a:ext cx="3565323" cy="812800"/>
            </a:xfrm>
            <a:custGeom>
              <a:avLst/>
              <a:gdLst/>
              <a:ahLst/>
              <a:cxnLst/>
              <a:rect l="l" t="t" r="r" b="b"/>
              <a:pathLst>
                <a:path w="3565323" h="812800">
                  <a:moveTo>
                    <a:pt x="0" y="0"/>
                  </a:moveTo>
                  <a:lnTo>
                    <a:pt x="3565323" y="0"/>
                  </a:lnTo>
                  <a:lnTo>
                    <a:pt x="3565323" y="812800"/>
                  </a:lnTo>
                  <a:lnTo>
                    <a:pt x="0" y="812800"/>
                  </a:lnTo>
                  <a:close/>
                </a:path>
              </a:pathLst>
            </a:custGeom>
            <a:solidFill>
              <a:srgbClr val="EAB83C"/>
            </a:solidFill>
          </p:spPr>
          <p:txBody>
            <a:bodyPr/>
            <a:lstStyle/>
            <a:p>
              <a:pPr defTabSz="609630"/>
              <a:endParaRPr lang="en-US" sz="1200">
                <a:solidFill>
                  <a:prstClr val="black"/>
                </a:solidFill>
                <a:latin typeface="Calibri"/>
              </a:endParaRPr>
            </a:p>
          </p:txBody>
        </p:sp>
        <p:sp>
          <p:nvSpPr>
            <p:cNvPr id="8" name="TextBox 8"/>
            <p:cNvSpPr txBox="1"/>
            <p:nvPr/>
          </p:nvSpPr>
          <p:spPr>
            <a:xfrm>
              <a:off x="0" y="-19050"/>
              <a:ext cx="3565323" cy="831850"/>
            </a:xfrm>
            <a:prstGeom prst="rect">
              <a:avLst/>
            </a:prstGeom>
          </p:spPr>
          <p:txBody>
            <a:bodyPr lIns="33867" tIns="33867" rIns="33867" bIns="33867" rtlCol="0" anchor="ctr"/>
            <a:lstStyle/>
            <a:p>
              <a:pPr algn="ctr" defTabSz="609630">
                <a:lnSpc>
                  <a:spcPts val="1229"/>
                </a:lnSpc>
              </a:pPr>
              <a:endParaRPr sz="1200">
                <a:solidFill>
                  <a:prstClr val="black"/>
                </a:solidFill>
                <a:latin typeface="Calibri"/>
              </a:endParaRPr>
            </a:p>
          </p:txBody>
        </p:sp>
      </p:grpSp>
      <p:sp>
        <p:nvSpPr>
          <p:cNvPr id="9" name="Freeform 9"/>
          <p:cNvSpPr/>
          <p:nvPr/>
        </p:nvSpPr>
        <p:spPr>
          <a:xfrm>
            <a:off x="9846380" y="988695"/>
            <a:ext cx="1554480" cy="1554480"/>
          </a:xfrm>
          <a:custGeom>
            <a:avLst/>
            <a:gdLst/>
            <a:ahLst/>
            <a:cxnLst/>
            <a:rect l="l" t="t" r="r" b="b"/>
            <a:pathLst>
              <a:path w="2331720" h="2331720">
                <a:moveTo>
                  <a:pt x="0" y="0"/>
                </a:moveTo>
                <a:lnTo>
                  <a:pt x="2331720" y="0"/>
                </a:lnTo>
                <a:lnTo>
                  <a:pt x="2331720" y="2331720"/>
                </a:lnTo>
                <a:lnTo>
                  <a:pt x="0" y="2331720"/>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10" name="Freeform 10"/>
          <p:cNvSpPr/>
          <p:nvPr/>
        </p:nvSpPr>
        <p:spPr>
          <a:xfrm>
            <a:off x="6874964" y="361827"/>
            <a:ext cx="2646329" cy="937167"/>
          </a:xfrm>
          <a:custGeom>
            <a:avLst/>
            <a:gdLst/>
            <a:ahLst/>
            <a:cxnLst/>
            <a:rect l="l" t="t" r="r" b="b"/>
            <a:pathLst>
              <a:path w="3969493" h="1405750">
                <a:moveTo>
                  <a:pt x="0" y="0"/>
                </a:moveTo>
                <a:lnTo>
                  <a:pt x="3969492" y="0"/>
                </a:lnTo>
                <a:lnTo>
                  <a:pt x="3969492" y="1405750"/>
                </a:lnTo>
                <a:lnTo>
                  <a:pt x="0" y="1405750"/>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11" name="Freeform 11"/>
          <p:cNvSpPr/>
          <p:nvPr/>
        </p:nvSpPr>
        <p:spPr>
          <a:xfrm>
            <a:off x="1587723" y="4664342"/>
            <a:ext cx="3187159" cy="2122013"/>
          </a:xfrm>
          <a:custGeom>
            <a:avLst/>
            <a:gdLst/>
            <a:ahLst/>
            <a:cxnLst/>
            <a:rect l="l" t="t" r="r" b="b"/>
            <a:pathLst>
              <a:path w="4780739" h="3183020">
                <a:moveTo>
                  <a:pt x="0" y="0"/>
                </a:moveTo>
                <a:lnTo>
                  <a:pt x="4780739" y="0"/>
                </a:lnTo>
                <a:lnTo>
                  <a:pt x="4780739" y="3183020"/>
                </a:lnTo>
                <a:lnTo>
                  <a:pt x="0" y="3183020"/>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12" name="Freeform 12"/>
          <p:cNvSpPr/>
          <p:nvPr/>
        </p:nvSpPr>
        <p:spPr>
          <a:xfrm>
            <a:off x="1183051" y="3918993"/>
            <a:ext cx="1308257" cy="1308257"/>
          </a:xfrm>
          <a:custGeom>
            <a:avLst/>
            <a:gdLst/>
            <a:ahLst/>
            <a:cxnLst/>
            <a:rect l="l" t="t" r="r" b="b"/>
            <a:pathLst>
              <a:path w="1962385" h="1962385">
                <a:moveTo>
                  <a:pt x="0" y="0"/>
                </a:moveTo>
                <a:lnTo>
                  <a:pt x="1962385" y="0"/>
                </a:lnTo>
                <a:lnTo>
                  <a:pt x="1962385" y="1962385"/>
                </a:lnTo>
                <a:lnTo>
                  <a:pt x="0" y="1962385"/>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13" name="Freeform 13"/>
          <p:cNvSpPr/>
          <p:nvPr/>
        </p:nvSpPr>
        <p:spPr>
          <a:xfrm>
            <a:off x="2926543" y="4379054"/>
            <a:ext cx="2337489" cy="450034"/>
          </a:xfrm>
          <a:custGeom>
            <a:avLst/>
            <a:gdLst/>
            <a:ahLst/>
            <a:cxnLst/>
            <a:rect l="l" t="t" r="r" b="b"/>
            <a:pathLst>
              <a:path w="3506234" h="675051">
                <a:moveTo>
                  <a:pt x="0" y="0"/>
                </a:moveTo>
                <a:lnTo>
                  <a:pt x="3506234" y="0"/>
                </a:lnTo>
                <a:lnTo>
                  <a:pt x="3506234" y="675051"/>
                </a:lnTo>
                <a:lnTo>
                  <a:pt x="0" y="675051"/>
                </a:lnTo>
                <a:lnTo>
                  <a:pt x="0" y="0"/>
                </a:lnTo>
                <a:close/>
              </a:path>
            </a:pathLst>
          </a:custGeom>
          <a:blipFill>
            <a:blip r:embed="rId11"/>
            <a:stretch>
              <a:fillRect/>
            </a:stretch>
          </a:blipFill>
        </p:spPr>
        <p:txBody>
          <a:bodyPr/>
          <a:lstStyle/>
          <a:p>
            <a:pPr defTabSz="609630"/>
            <a:endParaRPr lang="en-US" sz="1200">
              <a:solidFill>
                <a:prstClr val="black"/>
              </a:solidFill>
              <a:latin typeface="Calibri"/>
            </a:endParaRPr>
          </a:p>
        </p:txBody>
      </p:sp>
      <p:sp>
        <p:nvSpPr>
          <p:cNvPr id="14" name="TextBox 14"/>
          <p:cNvSpPr txBox="1"/>
          <p:nvPr/>
        </p:nvSpPr>
        <p:spPr>
          <a:xfrm>
            <a:off x="1969582" y="2745341"/>
            <a:ext cx="8252837" cy="1449692"/>
          </a:xfrm>
          <a:prstGeom prst="rect">
            <a:avLst/>
          </a:prstGeom>
        </p:spPr>
        <p:txBody>
          <a:bodyPr lIns="0" tIns="0" rIns="0" bIns="0" rtlCol="0" anchor="t">
            <a:spAutoFit/>
          </a:bodyPr>
          <a:lstStyle/>
          <a:p>
            <a:pPr algn="ctr" defTabSz="609630">
              <a:lnSpc>
                <a:spcPts val="2333"/>
              </a:lnSpc>
              <a:spcBef>
                <a:spcPct val="0"/>
              </a:spcBef>
            </a:pPr>
            <a:r>
              <a:rPr lang="en-US" sz="1666" dirty="0">
                <a:solidFill>
                  <a:srgbClr val="000000"/>
                </a:solidFill>
                <a:latin typeface="Quicksand"/>
                <a:ea typeface="Quicksand"/>
                <a:cs typeface="Quicksand"/>
                <a:sym typeface="Quicksand"/>
              </a:rPr>
              <a:t>PVA offers a 100% virtual online high school to any PCSD high school student interested. We offer all courses required by the State of Georgia for graduation as well as many electives not offered in traditional face-to-face schools. For a complete list of courses offered visit our website at https://www.paulding.k12.ga.us/Page/75 or scan the QR code.</a:t>
            </a:r>
          </a:p>
        </p:txBody>
      </p:sp>
      <p:sp>
        <p:nvSpPr>
          <p:cNvPr id="15" name="Freeform 15"/>
          <p:cNvSpPr/>
          <p:nvPr/>
        </p:nvSpPr>
        <p:spPr>
          <a:xfrm rot="-10800000">
            <a:off x="9681458" y="3918993"/>
            <a:ext cx="2510542" cy="2939007"/>
          </a:xfrm>
          <a:custGeom>
            <a:avLst/>
            <a:gdLst/>
            <a:ahLst/>
            <a:cxnLst/>
            <a:rect l="l" t="t" r="r" b="b"/>
            <a:pathLst>
              <a:path w="3765813" h="4408511">
                <a:moveTo>
                  <a:pt x="0" y="0"/>
                </a:moveTo>
                <a:lnTo>
                  <a:pt x="3765813" y="0"/>
                </a:lnTo>
                <a:lnTo>
                  <a:pt x="3765813" y="4408511"/>
                </a:lnTo>
                <a:lnTo>
                  <a:pt x="0" y="440851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331954">
            <a:off x="9188804" y="2505047"/>
            <a:ext cx="1803777" cy="1607002"/>
          </a:xfrm>
          <a:custGeom>
            <a:avLst/>
            <a:gdLst/>
            <a:ahLst/>
            <a:cxnLst/>
            <a:rect l="l" t="t" r="r" b="b"/>
            <a:pathLst>
              <a:path w="2705666" h="2410503">
                <a:moveTo>
                  <a:pt x="0" y="0"/>
                </a:moveTo>
                <a:lnTo>
                  <a:pt x="2705666" y="0"/>
                </a:lnTo>
                <a:lnTo>
                  <a:pt x="2705666" y="2410503"/>
                </a:lnTo>
                <a:lnTo>
                  <a:pt x="0" y="24105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17" name="TextBox 17"/>
          <p:cNvSpPr txBox="1"/>
          <p:nvPr/>
        </p:nvSpPr>
        <p:spPr>
          <a:xfrm>
            <a:off x="4196909" y="553278"/>
            <a:ext cx="2285996" cy="997581"/>
          </a:xfrm>
          <a:prstGeom prst="rect">
            <a:avLst/>
          </a:prstGeom>
        </p:spPr>
        <p:txBody>
          <a:bodyPr wrap="square" lIns="0" tIns="0" rIns="0" bIns="0" rtlCol="0" anchor="t">
            <a:spAutoFit/>
          </a:bodyPr>
          <a:lstStyle/>
          <a:p>
            <a:pPr algn="ctr" defTabSz="609630">
              <a:lnSpc>
                <a:spcPts val="9393"/>
              </a:lnSpc>
            </a:pPr>
            <a:r>
              <a:rPr lang="en-US" sz="3200" b="1" i="1" dirty="0">
                <a:solidFill>
                  <a:srgbClr val="21244A"/>
                </a:solidFill>
                <a:latin typeface="Gill Sans Ultra Bold" panose="020B0A02020104020203" pitchFamily="34" charset="0"/>
                <a:ea typeface="Handelson Two"/>
                <a:cs typeface="Handelson Two"/>
                <a:sym typeface="Handelson Two"/>
              </a:rPr>
              <a:t>NEW</a:t>
            </a:r>
          </a:p>
        </p:txBody>
      </p:sp>
      <p:sp>
        <p:nvSpPr>
          <p:cNvPr id="18" name="TextBox 18"/>
          <p:cNvSpPr txBox="1"/>
          <p:nvPr/>
        </p:nvSpPr>
        <p:spPr>
          <a:xfrm>
            <a:off x="3469245" y="567337"/>
            <a:ext cx="3138769" cy="597599"/>
          </a:xfrm>
          <a:prstGeom prst="rect">
            <a:avLst/>
          </a:prstGeom>
        </p:spPr>
        <p:txBody>
          <a:bodyPr wrap="square" lIns="0" tIns="0" rIns="0" bIns="0" rtlCol="0" anchor="t">
            <a:spAutoFit/>
          </a:bodyPr>
          <a:lstStyle/>
          <a:p>
            <a:pPr algn="ctr" defTabSz="609630">
              <a:lnSpc>
                <a:spcPts val="5133"/>
              </a:lnSpc>
            </a:pPr>
            <a:r>
              <a:rPr lang="en-US" sz="3666" dirty="0">
                <a:solidFill>
                  <a:srgbClr val="000000"/>
                </a:solidFill>
                <a:latin typeface="Handelson Six"/>
                <a:ea typeface="Handelson Six"/>
                <a:cs typeface="Handelson Six"/>
                <a:sym typeface="Handelson Six"/>
              </a:rPr>
              <a:t>DISCOVER</a:t>
            </a:r>
          </a:p>
        </p:txBody>
      </p:sp>
      <p:sp>
        <p:nvSpPr>
          <p:cNvPr id="19" name="TextBox 19"/>
          <p:cNvSpPr txBox="1"/>
          <p:nvPr/>
        </p:nvSpPr>
        <p:spPr>
          <a:xfrm>
            <a:off x="5359750" y="1331507"/>
            <a:ext cx="4151617" cy="597599"/>
          </a:xfrm>
          <a:prstGeom prst="rect">
            <a:avLst/>
          </a:prstGeom>
        </p:spPr>
        <p:txBody>
          <a:bodyPr wrap="square" lIns="0" tIns="0" rIns="0" bIns="0" rtlCol="0" anchor="t">
            <a:spAutoFit/>
          </a:bodyPr>
          <a:lstStyle/>
          <a:p>
            <a:pPr algn="ctr" defTabSz="609630">
              <a:lnSpc>
                <a:spcPts val="5133"/>
              </a:lnSpc>
            </a:pPr>
            <a:r>
              <a:rPr lang="en-US" sz="3666" dirty="0">
                <a:solidFill>
                  <a:srgbClr val="000000"/>
                </a:solidFill>
                <a:latin typeface="Handelson Six"/>
                <a:ea typeface="Handelson Six"/>
                <a:cs typeface="Handelson Six"/>
                <a:sym typeface="Handelson Six"/>
              </a:rPr>
              <a:t>OPPORTUNITIES</a:t>
            </a:r>
          </a:p>
        </p:txBody>
      </p:sp>
      <p:sp>
        <p:nvSpPr>
          <p:cNvPr id="20" name="TextBox 20"/>
          <p:cNvSpPr txBox="1"/>
          <p:nvPr/>
        </p:nvSpPr>
        <p:spPr>
          <a:xfrm>
            <a:off x="3953792" y="2313542"/>
            <a:ext cx="4682208" cy="397545"/>
          </a:xfrm>
          <a:prstGeom prst="rect">
            <a:avLst/>
          </a:prstGeom>
        </p:spPr>
        <p:txBody>
          <a:bodyPr wrap="square" lIns="0" tIns="0" rIns="0" bIns="0" rtlCol="0" anchor="t">
            <a:spAutoFit/>
          </a:bodyPr>
          <a:lstStyle/>
          <a:p>
            <a:pPr algn="ctr" defTabSz="609630">
              <a:lnSpc>
                <a:spcPts val="3149"/>
              </a:lnSpc>
            </a:pPr>
            <a:r>
              <a:rPr lang="en-US" sz="2999" dirty="0">
                <a:solidFill>
                  <a:srgbClr val="21244A"/>
                </a:solidFill>
                <a:latin typeface="Handelson Six"/>
                <a:ea typeface="Handelson Six"/>
                <a:cs typeface="Handelson Six"/>
                <a:sym typeface="Handelson Six"/>
              </a:rPr>
              <a:t>Paulding Virtual Academy</a:t>
            </a:r>
          </a:p>
        </p:txBody>
      </p:sp>
      <p:sp>
        <p:nvSpPr>
          <p:cNvPr id="21" name="TextBox 21"/>
          <p:cNvSpPr txBox="1"/>
          <p:nvPr/>
        </p:nvSpPr>
        <p:spPr>
          <a:xfrm>
            <a:off x="5817142" y="1871857"/>
            <a:ext cx="291901" cy="397032"/>
          </a:xfrm>
          <a:prstGeom prst="rect">
            <a:avLst/>
          </a:prstGeom>
        </p:spPr>
        <p:txBody>
          <a:bodyPr lIns="0" tIns="0" rIns="0" bIns="0" rtlCol="0" anchor="t">
            <a:spAutoFit/>
          </a:bodyPr>
          <a:lstStyle/>
          <a:p>
            <a:pPr algn="ctr" defTabSz="609630">
              <a:lnSpc>
                <a:spcPts val="3360"/>
              </a:lnSpc>
            </a:pPr>
            <a:r>
              <a:rPr lang="en-US" sz="2400" b="1">
                <a:solidFill>
                  <a:srgbClr val="21244A"/>
                </a:solidFill>
                <a:latin typeface="Canva Sans Bold"/>
                <a:ea typeface="Canva Sans Bold"/>
                <a:cs typeface="Canva Sans Bold"/>
                <a:sym typeface="Canva Sans Bold"/>
              </a:rPr>
              <a:t>@</a:t>
            </a:r>
          </a:p>
        </p:txBody>
      </p:sp>
      <p:sp>
        <p:nvSpPr>
          <p:cNvPr id="22" name="TextBox 22"/>
          <p:cNvSpPr txBox="1"/>
          <p:nvPr/>
        </p:nvSpPr>
        <p:spPr>
          <a:xfrm>
            <a:off x="5450383" y="4361604"/>
            <a:ext cx="5939191" cy="1860638"/>
          </a:xfrm>
          <a:prstGeom prst="rect">
            <a:avLst/>
          </a:prstGeom>
        </p:spPr>
        <p:txBody>
          <a:bodyPr lIns="0" tIns="0" rIns="0" bIns="0" rtlCol="0" anchor="t">
            <a:spAutoFit/>
          </a:bodyPr>
          <a:lstStyle/>
          <a:p>
            <a:pPr algn="ctr" defTabSz="609630">
              <a:lnSpc>
                <a:spcPts val="2053"/>
              </a:lnSpc>
            </a:pPr>
            <a:r>
              <a:rPr lang="en-US" sz="1467" dirty="0">
                <a:solidFill>
                  <a:srgbClr val="000000"/>
                </a:solidFill>
                <a:latin typeface="Quicksand"/>
                <a:ea typeface="Quicksand"/>
                <a:cs typeface="Quicksand"/>
                <a:sym typeface="Quicksand"/>
              </a:rPr>
              <a:t>At New Hope Education Center, PVA also partners with the Paulding College and Career Academy and Chattahoochee Technical College for opportunities to:</a:t>
            </a:r>
          </a:p>
          <a:p>
            <a:pPr marL="316670" lvl="1" indent="-158335" defTabSz="609630">
              <a:lnSpc>
                <a:spcPts val="2053"/>
              </a:lnSpc>
              <a:buFont typeface="Arial"/>
              <a:buChar char="•"/>
            </a:pPr>
            <a:r>
              <a:rPr lang="en-US" sz="1467" dirty="0">
                <a:solidFill>
                  <a:srgbClr val="000000"/>
                </a:solidFill>
                <a:latin typeface="Quicksand"/>
                <a:ea typeface="Quicksand"/>
                <a:cs typeface="Quicksand"/>
                <a:sym typeface="Quicksand"/>
              </a:rPr>
              <a:t>complete various </a:t>
            </a:r>
            <a:r>
              <a:rPr lang="en-US" sz="1467" b="1" dirty="0">
                <a:solidFill>
                  <a:srgbClr val="000000"/>
                </a:solidFill>
                <a:latin typeface="Quicksand Bold"/>
                <a:ea typeface="Quicksand Bold"/>
                <a:cs typeface="Quicksand Bold"/>
                <a:sym typeface="Quicksand Bold"/>
              </a:rPr>
              <a:t>Career Pathways</a:t>
            </a:r>
          </a:p>
          <a:p>
            <a:pPr marL="316670" lvl="1" indent="-158335" defTabSz="609630">
              <a:lnSpc>
                <a:spcPts val="2053"/>
              </a:lnSpc>
              <a:buFont typeface="Arial"/>
              <a:buChar char="•"/>
            </a:pPr>
            <a:r>
              <a:rPr lang="en-US" sz="1467" dirty="0">
                <a:solidFill>
                  <a:srgbClr val="000000"/>
                </a:solidFill>
                <a:latin typeface="Quicksand"/>
                <a:ea typeface="Quicksand"/>
                <a:cs typeface="Quicksand"/>
                <a:sym typeface="Quicksand"/>
              </a:rPr>
              <a:t>earn both high school and college credits by taking </a:t>
            </a:r>
            <a:r>
              <a:rPr lang="en-US" sz="1467" b="1" dirty="0">
                <a:solidFill>
                  <a:srgbClr val="000000"/>
                </a:solidFill>
                <a:latin typeface="Quicksand Bold"/>
                <a:ea typeface="Quicksand Bold"/>
                <a:cs typeface="Quicksand Bold"/>
                <a:sym typeface="Quicksand Bold"/>
              </a:rPr>
              <a:t>Dual Enrollment</a:t>
            </a:r>
            <a:r>
              <a:rPr lang="en-US" sz="1467" dirty="0">
                <a:solidFill>
                  <a:srgbClr val="000000"/>
                </a:solidFill>
                <a:latin typeface="Quicksand"/>
                <a:ea typeface="Quicksand"/>
                <a:cs typeface="Quicksand"/>
                <a:sym typeface="Quicksand"/>
              </a:rPr>
              <a:t> courses </a:t>
            </a:r>
          </a:p>
          <a:p>
            <a:pPr marL="316670" lvl="1" indent="-158335" defTabSz="609630">
              <a:lnSpc>
                <a:spcPts val="2053"/>
              </a:lnSpc>
              <a:buFont typeface="Arial"/>
              <a:buChar char="•"/>
            </a:pPr>
            <a:r>
              <a:rPr lang="en-US" sz="1467" dirty="0">
                <a:solidFill>
                  <a:srgbClr val="000000"/>
                </a:solidFill>
                <a:latin typeface="Quicksand"/>
                <a:ea typeface="Quicksand"/>
                <a:cs typeface="Quicksand"/>
                <a:sym typeface="Quicksand"/>
              </a:rPr>
              <a:t>earn certificates for jobs in </a:t>
            </a:r>
            <a:r>
              <a:rPr lang="en-US" sz="1467" b="1" dirty="0">
                <a:solidFill>
                  <a:srgbClr val="000000"/>
                </a:solidFill>
                <a:latin typeface="Quicksand Bold"/>
                <a:ea typeface="Quicksand Bold"/>
                <a:cs typeface="Quicksand Bold"/>
                <a:sym typeface="Quicksand Bold"/>
              </a:rPr>
              <a:t>high-demand industries.</a:t>
            </a:r>
          </a:p>
        </p:txBody>
      </p:sp>
      <p:sp>
        <p:nvSpPr>
          <p:cNvPr id="23" name="TextBox 23"/>
          <p:cNvSpPr txBox="1"/>
          <p:nvPr/>
        </p:nvSpPr>
        <p:spPr>
          <a:xfrm>
            <a:off x="4417407" y="6356212"/>
            <a:ext cx="4698132" cy="392352"/>
          </a:xfrm>
          <a:prstGeom prst="rect">
            <a:avLst/>
          </a:prstGeom>
        </p:spPr>
        <p:txBody>
          <a:bodyPr lIns="0" tIns="0" rIns="0" bIns="0" rtlCol="0" anchor="t">
            <a:spAutoFit/>
          </a:bodyPr>
          <a:lstStyle/>
          <a:p>
            <a:pPr algn="ctr" defTabSz="609630">
              <a:lnSpc>
                <a:spcPts val="1595"/>
              </a:lnSpc>
            </a:pPr>
            <a:r>
              <a:rPr lang="en-US" sz="1139" b="1">
                <a:solidFill>
                  <a:srgbClr val="000000"/>
                </a:solidFill>
                <a:latin typeface="Quicksand Bold"/>
                <a:ea typeface="Quicksand Bold"/>
                <a:cs typeface="Quicksand Bold"/>
                <a:sym typeface="Quicksand Bold"/>
              </a:rPr>
              <a:t>For more information &amp; questions, please email:</a:t>
            </a:r>
          </a:p>
          <a:p>
            <a:pPr algn="ctr" defTabSz="609630">
              <a:lnSpc>
                <a:spcPts val="1595"/>
              </a:lnSpc>
            </a:pPr>
            <a:r>
              <a:rPr lang="en-US" sz="1139" b="1">
                <a:solidFill>
                  <a:srgbClr val="000000"/>
                </a:solidFill>
                <a:latin typeface="Quicksand Bold"/>
                <a:ea typeface="Quicksand Bold"/>
                <a:cs typeface="Quicksand Bold"/>
                <a:sym typeface="Quicksand Bold"/>
              </a:rPr>
              <a:t>pauldingvirtual@paulding.k12.ga.us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7751" y="3059696"/>
            <a:ext cx="7514661" cy="8744333"/>
            <a:chOff x="0" y="0"/>
            <a:chExt cx="698500" cy="812800"/>
          </a:xfrm>
        </p:grpSpPr>
        <p:sp>
          <p:nvSpPr>
            <p:cNvPr id="3" name="Freeform 3"/>
            <p:cNvSpPr/>
            <p:nvPr/>
          </p:nvSpPr>
          <p:spPr>
            <a:xfrm>
              <a:off x="0" y="4760"/>
              <a:ext cx="698500" cy="803279"/>
            </a:xfrm>
            <a:custGeom>
              <a:avLst/>
              <a:gdLst/>
              <a:ahLst/>
              <a:cxnLst/>
              <a:rect l="l" t="t" r="r" b="b"/>
              <a:pathLst>
                <a:path w="698500" h="803279">
                  <a:moveTo>
                    <a:pt x="370677" y="7707"/>
                  </a:moveTo>
                  <a:lnTo>
                    <a:pt x="677073" y="185973"/>
                  </a:lnTo>
                  <a:cubicBezTo>
                    <a:pt x="690339" y="193692"/>
                    <a:pt x="698500" y="207882"/>
                    <a:pt x="698500" y="223230"/>
                  </a:cubicBezTo>
                  <a:lnTo>
                    <a:pt x="698500" y="580050"/>
                  </a:lnTo>
                  <a:cubicBezTo>
                    <a:pt x="698500" y="595398"/>
                    <a:pt x="690339" y="609588"/>
                    <a:pt x="677073" y="617307"/>
                  </a:cubicBezTo>
                  <a:lnTo>
                    <a:pt x="370677" y="795573"/>
                  </a:lnTo>
                  <a:cubicBezTo>
                    <a:pt x="357432" y="803280"/>
                    <a:pt x="341068" y="803280"/>
                    <a:pt x="327823" y="795573"/>
                  </a:cubicBezTo>
                  <a:lnTo>
                    <a:pt x="21427" y="617307"/>
                  </a:lnTo>
                  <a:cubicBezTo>
                    <a:pt x="8161" y="609588"/>
                    <a:pt x="0" y="595398"/>
                    <a:pt x="0" y="580050"/>
                  </a:cubicBezTo>
                  <a:lnTo>
                    <a:pt x="0" y="223230"/>
                  </a:lnTo>
                  <a:cubicBezTo>
                    <a:pt x="0" y="207882"/>
                    <a:pt x="8161" y="193692"/>
                    <a:pt x="21427" y="185973"/>
                  </a:cubicBezTo>
                  <a:lnTo>
                    <a:pt x="327823" y="7707"/>
                  </a:lnTo>
                  <a:cubicBezTo>
                    <a:pt x="341068" y="0"/>
                    <a:pt x="357432" y="0"/>
                    <a:pt x="370677" y="7707"/>
                  </a:cubicBezTo>
                  <a:close/>
                </a:path>
              </a:pathLst>
            </a:custGeom>
            <a:gradFill rotWithShape="1">
              <a:gsLst>
                <a:gs pos="0">
                  <a:srgbClr val="FFE42F">
                    <a:alpha val="100000"/>
                  </a:srgbClr>
                </a:gs>
                <a:gs pos="100000">
                  <a:srgbClr val="FF9F2F">
                    <a:alpha val="100000"/>
                  </a:srgbClr>
                </a:gs>
              </a:gsLst>
              <a:path path="circle">
                <a:fillToRect l="50000" t="50000" r="50000" b="50000"/>
              </a:path>
            </a:gradFill>
            <a:ln w="12700">
              <a:solidFill>
                <a:srgbClr val="000000"/>
              </a:solidFill>
            </a:ln>
          </p:spPr>
          <p:txBody>
            <a:bodyPr/>
            <a:lstStyle/>
            <a:p>
              <a:endParaRPr lang="en-US" sz="1200"/>
            </a:p>
          </p:txBody>
        </p:sp>
      </p:grpSp>
      <p:grpSp>
        <p:nvGrpSpPr>
          <p:cNvPr id="4" name="Group 4"/>
          <p:cNvGrpSpPr/>
          <p:nvPr/>
        </p:nvGrpSpPr>
        <p:grpSpPr>
          <a:xfrm>
            <a:off x="-763390" y="-1474242"/>
            <a:ext cx="4353652" cy="5066068"/>
            <a:chOff x="0" y="0"/>
            <a:chExt cx="698500" cy="812800"/>
          </a:xfrm>
        </p:grpSpPr>
        <p:sp>
          <p:nvSpPr>
            <p:cNvPr id="5" name="Freeform 5"/>
            <p:cNvSpPr/>
            <p:nvPr/>
          </p:nvSpPr>
          <p:spPr>
            <a:xfrm>
              <a:off x="0" y="8217"/>
              <a:ext cx="698500" cy="796367"/>
            </a:xfrm>
            <a:custGeom>
              <a:avLst/>
              <a:gdLst/>
              <a:ahLst/>
              <a:cxnLst/>
              <a:rect l="l" t="t" r="r" b="b"/>
              <a:pathLst>
                <a:path w="698500" h="796367">
                  <a:moveTo>
                    <a:pt x="386235" y="13301"/>
                  </a:moveTo>
                  <a:lnTo>
                    <a:pt x="661515" y="173465"/>
                  </a:lnTo>
                  <a:cubicBezTo>
                    <a:pt x="684413" y="186787"/>
                    <a:pt x="698500" y="211281"/>
                    <a:pt x="698500" y="237772"/>
                  </a:cubicBezTo>
                  <a:lnTo>
                    <a:pt x="698500" y="558594"/>
                  </a:lnTo>
                  <a:cubicBezTo>
                    <a:pt x="698500" y="585085"/>
                    <a:pt x="684413" y="609579"/>
                    <a:pt x="661515" y="622902"/>
                  </a:cubicBezTo>
                  <a:lnTo>
                    <a:pt x="386235" y="783064"/>
                  </a:lnTo>
                  <a:cubicBezTo>
                    <a:pt x="363372" y="796366"/>
                    <a:pt x="335128" y="796366"/>
                    <a:pt x="312265" y="783064"/>
                  </a:cubicBezTo>
                  <a:lnTo>
                    <a:pt x="36985" y="622902"/>
                  </a:lnTo>
                  <a:cubicBezTo>
                    <a:pt x="14087" y="609579"/>
                    <a:pt x="0" y="585085"/>
                    <a:pt x="0" y="558594"/>
                  </a:cubicBezTo>
                  <a:lnTo>
                    <a:pt x="0" y="237772"/>
                  </a:lnTo>
                  <a:cubicBezTo>
                    <a:pt x="0" y="211281"/>
                    <a:pt x="14087" y="186787"/>
                    <a:pt x="36985" y="173465"/>
                  </a:cubicBezTo>
                  <a:lnTo>
                    <a:pt x="312265" y="13301"/>
                  </a:lnTo>
                  <a:cubicBezTo>
                    <a:pt x="335128" y="0"/>
                    <a:pt x="363372" y="0"/>
                    <a:pt x="386235" y="13301"/>
                  </a:cubicBezTo>
                  <a:close/>
                </a:path>
              </a:pathLst>
            </a:custGeom>
            <a:gradFill rotWithShape="1">
              <a:gsLst>
                <a:gs pos="0">
                  <a:srgbClr val="112D4E">
                    <a:alpha val="100000"/>
                  </a:srgbClr>
                </a:gs>
                <a:gs pos="100000">
                  <a:srgbClr val="255389">
                    <a:alpha val="100000"/>
                  </a:srgbClr>
                </a:gs>
              </a:gsLst>
              <a:lin ang="5400000"/>
            </a:gradFill>
            <a:ln w="12700">
              <a:solidFill>
                <a:srgbClr val="000000"/>
              </a:solidFill>
            </a:ln>
          </p:spPr>
          <p:txBody>
            <a:bodyPr/>
            <a:lstStyle/>
            <a:p>
              <a:endParaRPr lang="en-US" sz="1200"/>
            </a:p>
          </p:txBody>
        </p:sp>
      </p:grpSp>
      <p:grpSp>
        <p:nvGrpSpPr>
          <p:cNvPr id="6" name="Group 6"/>
          <p:cNvGrpSpPr/>
          <p:nvPr/>
        </p:nvGrpSpPr>
        <p:grpSpPr>
          <a:xfrm rot="-5400000">
            <a:off x="-947933" y="-2900887"/>
            <a:ext cx="6411384" cy="5509783"/>
            <a:chOff x="0" y="0"/>
            <a:chExt cx="812800" cy="698500"/>
          </a:xfrm>
        </p:grpSpPr>
        <p:sp>
          <p:nvSpPr>
            <p:cNvPr id="7" name="Freeform 7"/>
            <p:cNvSpPr/>
            <p:nvPr/>
          </p:nvSpPr>
          <p:spPr>
            <a:xfrm>
              <a:off x="5565" y="0"/>
              <a:ext cx="801670" cy="698500"/>
            </a:xfrm>
            <a:custGeom>
              <a:avLst/>
              <a:gdLst/>
              <a:ahLst/>
              <a:cxnLst/>
              <a:rect l="l" t="t" r="r" b="b"/>
              <a:pathLst>
                <a:path w="801670" h="698500">
                  <a:moveTo>
                    <a:pt x="792661" y="374299"/>
                  </a:moveTo>
                  <a:lnTo>
                    <a:pt x="618609" y="673451"/>
                  </a:lnTo>
                  <a:cubicBezTo>
                    <a:pt x="609586" y="688959"/>
                    <a:pt x="592997" y="698500"/>
                    <a:pt x="575054" y="698500"/>
                  </a:cubicBezTo>
                  <a:lnTo>
                    <a:pt x="226616" y="698500"/>
                  </a:lnTo>
                  <a:cubicBezTo>
                    <a:pt x="208673" y="698500"/>
                    <a:pt x="192084" y="688959"/>
                    <a:pt x="183061" y="673451"/>
                  </a:cubicBezTo>
                  <a:lnTo>
                    <a:pt x="9009" y="374299"/>
                  </a:lnTo>
                  <a:cubicBezTo>
                    <a:pt x="0" y="358815"/>
                    <a:pt x="0" y="339685"/>
                    <a:pt x="9009" y="324201"/>
                  </a:cubicBezTo>
                  <a:lnTo>
                    <a:pt x="183061" y="25049"/>
                  </a:lnTo>
                  <a:cubicBezTo>
                    <a:pt x="192084" y="9541"/>
                    <a:pt x="208673" y="0"/>
                    <a:pt x="226616" y="0"/>
                  </a:cubicBezTo>
                  <a:lnTo>
                    <a:pt x="575054" y="0"/>
                  </a:lnTo>
                  <a:cubicBezTo>
                    <a:pt x="592997" y="0"/>
                    <a:pt x="609586" y="9541"/>
                    <a:pt x="618609" y="25049"/>
                  </a:cubicBezTo>
                  <a:lnTo>
                    <a:pt x="792661" y="324201"/>
                  </a:lnTo>
                  <a:cubicBezTo>
                    <a:pt x="801670" y="339685"/>
                    <a:pt x="801670" y="358815"/>
                    <a:pt x="792661" y="374299"/>
                  </a:cubicBezTo>
                  <a:close/>
                </a:path>
              </a:pathLst>
            </a:custGeom>
            <a:solidFill>
              <a:srgbClr val="000000">
                <a:alpha val="0"/>
              </a:srgbClr>
            </a:solidFill>
            <a:ln w="66675" cap="rnd">
              <a:solidFill>
                <a:srgbClr val="F4F4F4"/>
              </a:solidFill>
              <a:prstDash val="solid"/>
              <a:round/>
            </a:ln>
          </p:spPr>
          <p:txBody>
            <a:bodyPr/>
            <a:lstStyle/>
            <a:p>
              <a:endParaRPr lang="en-US" sz="1200"/>
            </a:p>
          </p:txBody>
        </p:sp>
        <p:sp>
          <p:nvSpPr>
            <p:cNvPr id="8" name="TextBox 8"/>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sp>
        <p:nvSpPr>
          <p:cNvPr id="9" name="Freeform 9"/>
          <p:cNvSpPr/>
          <p:nvPr/>
        </p:nvSpPr>
        <p:spPr>
          <a:xfrm rot="-5400000">
            <a:off x="-125558" y="422486"/>
            <a:ext cx="6518987" cy="5924130"/>
          </a:xfrm>
          <a:custGeom>
            <a:avLst/>
            <a:gdLst/>
            <a:ahLst/>
            <a:cxnLst/>
            <a:rect l="l" t="t" r="r" b="b"/>
            <a:pathLst>
              <a:path w="9778481" h="8886195">
                <a:moveTo>
                  <a:pt x="0" y="0"/>
                </a:moveTo>
                <a:lnTo>
                  <a:pt x="9778481" y="0"/>
                </a:lnTo>
                <a:lnTo>
                  <a:pt x="9778481" y="8886194"/>
                </a:lnTo>
                <a:lnTo>
                  <a:pt x="0" y="8886194"/>
                </a:lnTo>
                <a:lnTo>
                  <a:pt x="0" y="0"/>
                </a:lnTo>
                <a:close/>
              </a:path>
            </a:pathLst>
          </a:custGeom>
          <a:blipFill>
            <a:blip r:embed="rId2"/>
            <a:stretch>
              <a:fillRect/>
            </a:stretch>
          </a:blipFill>
        </p:spPr>
        <p:txBody>
          <a:bodyPr/>
          <a:lstStyle/>
          <a:p>
            <a:endParaRPr lang="en-US" sz="1200"/>
          </a:p>
        </p:txBody>
      </p:sp>
      <p:grpSp>
        <p:nvGrpSpPr>
          <p:cNvPr id="10" name="Group 10"/>
          <p:cNvGrpSpPr/>
          <p:nvPr/>
        </p:nvGrpSpPr>
        <p:grpSpPr>
          <a:xfrm>
            <a:off x="-2747163" y="4813645"/>
            <a:ext cx="4500061" cy="5236435"/>
            <a:chOff x="0" y="0"/>
            <a:chExt cx="698500" cy="812800"/>
          </a:xfrm>
        </p:grpSpPr>
        <p:sp>
          <p:nvSpPr>
            <p:cNvPr id="11" name="Freeform 11"/>
            <p:cNvSpPr/>
            <p:nvPr/>
          </p:nvSpPr>
          <p:spPr>
            <a:xfrm>
              <a:off x="0" y="9274"/>
              <a:ext cx="698500" cy="794252"/>
            </a:xfrm>
            <a:custGeom>
              <a:avLst/>
              <a:gdLst/>
              <a:ahLst/>
              <a:cxnLst/>
              <a:rect l="l" t="t" r="r" b="b"/>
              <a:pathLst>
                <a:path w="698500" h="794252">
                  <a:moveTo>
                    <a:pt x="390995" y="15014"/>
                  </a:moveTo>
                  <a:lnTo>
                    <a:pt x="656755" y="169638"/>
                  </a:lnTo>
                  <a:cubicBezTo>
                    <a:pt x="682600" y="184675"/>
                    <a:pt x="698500" y="212321"/>
                    <a:pt x="698500" y="242223"/>
                  </a:cubicBezTo>
                  <a:lnTo>
                    <a:pt x="698500" y="552029"/>
                  </a:lnTo>
                  <a:cubicBezTo>
                    <a:pt x="698500" y="581931"/>
                    <a:pt x="682600" y="609577"/>
                    <a:pt x="656755" y="624614"/>
                  </a:cubicBezTo>
                  <a:lnTo>
                    <a:pt x="390995" y="779238"/>
                  </a:lnTo>
                  <a:cubicBezTo>
                    <a:pt x="365190" y="794252"/>
                    <a:pt x="333310" y="794252"/>
                    <a:pt x="307505" y="779238"/>
                  </a:cubicBezTo>
                  <a:lnTo>
                    <a:pt x="41745" y="624614"/>
                  </a:lnTo>
                  <a:cubicBezTo>
                    <a:pt x="15900" y="609577"/>
                    <a:pt x="0" y="581931"/>
                    <a:pt x="0" y="552029"/>
                  </a:cubicBezTo>
                  <a:lnTo>
                    <a:pt x="0" y="242223"/>
                  </a:lnTo>
                  <a:cubicBezTo>
                    <a:pt x="0" y="212321"/>
                    <a:pt x="15900" y="184675"/>
                    <a:pt x="41745" y="169638"/>
                  </a:cubicBezTo>
                  <a:lnTo>
                    <a:pt x="307505" y="15014"/>
                  </a:lnTo>
                  <a:cubicBezTo>
                    <a:pt x="333310" y="0"/>
                    <a:pt x="365190" y="0"/>
                    <a:pt x="390995" y="15014"/>
                  </a:cubicBezTo>
                  <a:close/>
                </a:path>
              </a:pathLst>
            </a:custGeom>
            <a:gradFill rotWithShape="1">
              <a:gsLst>
                <a:gs pos="0">
                  <a:srgbClr val="3183ED">
                    <a:alpha val="100000"/>
                  </a:srgbClr>
                </a:gs>
                <a:gs pos="100000">
                  <a:srgbClr val="56CCF2">
                    <a:alpha val="100000"/>
                  </a:srgbClr>
                </a:gs>
              </a:gsLst>
              <a:lin ang="5400000"/>
            </a:gradFill>
            <a:ln w="952500" cap="rnd">
              <a:solidFill>
                <a:srgbClr val="FFFFFF"/>
              </a:solidFill>
              <a:prstDash val="solid"/>
              <a:round/>
            </a:ln>
          </p:spPr>
          <p:txBody>
            <a:bodyPr/>
            <a:lstStyle/>
            <a:p>
              <a:endParaRPr lang="en-US" sz="1200"/>
            </a:p>
          </p:txBody>
        </p:sp>
        <p:sp>
          <p:nvSpPr>
            <p:cNvPr id="12" name="TextBox 12"/>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13" name="Group 13"/>
          <p:cNvGrpSpPr/>
          <p:nvPr/>
        </p:nvGrpSpPr>
        <p:grpSpPr>
          <a:xfrm>
            <a:off x="806041" y="639128"/>
            <a:ext cx="4998552" cy="5816497"/>
            <a:chOff x="0" y="0"/>
            <a:chExt cx="698500" cy="812800"/>
          </a:xfrm>
        </p:grpSpPr>
        <p:sp>
          <p:nvSpPr>
            <p:cNvPr id="14" name="Freeform 14"/>
            <p:cNvSpPr/>
            <p:nvPr/>
          </p:nvSpPr>
          <p:spPr>
            <a:xfrm>
              <a:off x="0" y="7157"/>
              <a:ext cx="698500" cy="798487"/>
            </a:xfrm>
            <a:custGeom>
              <a:avLst/>
              <a:gdLst/>
              <a:ahLst/>
              <a:cxnLst/>
              <a:rect l="l" t="t" r="r" b="b"/>
              <a:pathLst>
                <a:path w="698500" h="798487">
                  <a:moveTo>
                    <a:pt x="381463" y="11585"/>
                  </a:moveTo>
                  <a:lnTo>
                    <a:pt x="666287" y="177301"/>
                  </a:lnTo>
                  <a:cubicBezTo>
                    <a:pt x="686231" y="188904"/>
                    <a:pt x="698500" y="210238"/>
                    <a:pt x="698500" y="233312"/>
                  </a:cubicBezTo>
                  <a:lnTo>
                    <a:pt x="698500" y="565174"/>
                  </a:lnTo>
                  <a:cubicBezTo>
                    <a:pt x="698500" y="588248"/>
                    <a:pt x="686231" y="609582"/>
                    <a:pt x="666287" y="621185"/>
                  </a:cubicBezTo>
                  <a:lnTo>
                    <a:pt x="381463" y="786901"/>
                  </a:lnTo>
                  <a:cubicBezTo>
                    <a:pt x="361550" y="798486"/>
                    <a:pt x="336950" y="798486"/>
                    <a:pt x="317037" y="786901"/>
                  </a:cubicBezTo>
                  <a:lnTo>
                    <a:pt x="32213" y="621185"/>
                  </a:lnTo>
                  <a:cubicBezTo>
                    <a:pt x="12269" y="609582"/>
                    <a:pt x="0" y="588248"/>
                    <a:pt x="0" y="565174"/>
                  </a:cubicBezTo>
                  <a:lnTo>
                    <a:pt x="0" y="233312"/>
                  </a:lnTo>
                  <a:cubicBezTo>
                    <a:pt x="0" y="210238"/>
                    <a:pt x="12269" y="188904"/>
                    <a:pt x="32213" y="177301"/>
                  </a:cubicBezTo>
                  <a:lnTo>
                    <a:pt x="317037" y="11585"/>
                  </a:lnTo>
                  <a:cubicBezTo>
                    <a:pt x="336950" y="0"/>
                    <a:pt x="361550" y="0"/>
                    <a:pt x="381463" y="11585"/>
                  </a:cubicBezTo>
                  <a:close/>
                </a:path>
              </a:pathLst>
            </a:custGeom>
            <a:gradFill rotWithShape="1">
              <a:gsLst>
                <a:gs pos="0">
                  <a:srgbClr val="3183ED">
                    <a:alpha val="100000"/>
                  </a:srgbClr>
                </a:gs>
                <a:gs pos="100000">
                  <a:srgbClr val="56CCF2">
                    <a:alpha val="100000"/>
                  </a:srgbClr>
                </a:gs>
              </a:gsLst>
              <a:lin ang="5400000"/>
            </a:gradFill>
            <a:ln w="12700">
              <a:solidFill>
                <a:srgbClr val="000000"/>
              </a:solidFill>
            </a:ln>
          </p:spPr>
          <p:txBody>
            <a:bodyPr/>
            <a:lstStyle/>
            <a:p>
              <a:endParaRPr lang="en-US" sz="1200"/>
            </a:p>
          </p:txBody>
        </p:sp>
      </p:grpSp>
      <p:sp>
        <p:nvSpPr>
          <p:cNvPr id="17" name="TextBox 17"/>
          <p:cNvSpPr txBox="1"/>
          <p:nvPr/>
        </p:nvSpPr>
        <p:spPr>
          <a:xfrm>
            <a:off x="5278908" y="9165"/>
            <a:ext cx="7862638" cy="2654573"/>
          </a:xfrm>
          <a:prstGeom prst="rect">
            <a:avLst/>
          </a:prstGeom>
        </p:spPr>
        <p:txBody>
          <a:bodyPr wrap="square" lIns="0" tIns="0" rIns="0" bIns="0" rtlCol="0" anchor="t">
            <a:spAutoFit/>
          </a:bodyPr>
          <a:lstStyle/>
          <a:p>
            <a:pPr>
              <a:lnSpc>
                <a:spcPts val="6872"/>
              </a:lnSpc>
            </a:pPr>
            <a:r>
              <a:rPr lang="en-US" sz="6363" b="1" spc="-159" dirty="0">
                <a:solidFill>
                  <a:srgbClr val="020069"/>
                </a:solidFill>
                <a:latin typeface="Barlow Bold"/>
                <a:ea typeface="Barlow Bold"/>
                <a:cs typeface="Barlow Bold"/>
                <a:sym typeface="Barlow Bold"/>
              </a:rPr>
              <a:t>Paulding College &amp; Career Academy</a:t>
            </a:r>
          </a:p>
          <a:p>
            <a:pPr>
              <a:lnSpc>
                <a:spcPts val="6872"/>
              </a:lnSpc>
            </a:pPr>
            <a:endParaRPr lang="en-US" sz="6363" b="1" spc="-159" dirty="0">
              <a:solidFill>
                <a:srgbClr val="020069"/>
              </a:solidFill>
              <a:latin typeface="Barlow Bold"/>
              <a:ea typeface="Barlow Bold"/>
              <a:cs typeface="Barlow Bold"/>
              <a:sym typeface="Barlow Bold"/>
            </a:endParaRPr>
          </a:p>
        </p:txBody>
      </p:sp>
      <p:sp>
        <p:nvSpPr>
          <p:cNvPr id="18" name="TextBox 18"/>
          <p:cNvSpPr txBox="1"/>
          <p:nvPr/>
        </p:nvSpPr>
        <p:spPr>
          <a:xfrm>
            <a:off x="6226095" y="2061456"/>
            <a:ext cx="5652353" cy="4472122"/>
          </a:xfrm>
          <a:prstGeom prst="rect">
            <a:avLst/>
          </a:prstGeom>
        </p:spPr>
        <p:txBody>
          <a:bodyPr lIns="0" tIns="0" rIns="0" bIns="0" rtlCol="0" anchor="t">
            <a:spAutoFit/>
          </a:bodyPr>
          <a:lstStyle/>
          <a:p>
            <a:pPr>
              <a:lnSpc>
                <a:spcPts val="2681"/>
              </a:lnSpc>
            </a:pPr>
            <a:r>
              <a:rPr lang="en-US" sz="1697" b="1" spc="-32" dirty="0">
                <a:solidFill>
                  <a:srgbClr val="020069"/>
                </a:solidFill>
                <a:latin typeface="Clear Sans Bold"/>
                <a:ea typeface="Clear Sans Bold"/>
                <a:cs typeface="Clear Sans Bold"/>
                <a:sym typeface="Clear Sans Bold"/>
              </a:rPr>
              <a:t>When do I come to class? </a:t>
            </a:r>
          </a:p>
          <a:p>
            <a:pPr>
              <a:lnSpc>
                <a:spcPts val="2681"/>
              </a:lnSpc>
            </a:pPr>
            <a:r>
              <a:rPr lang="en-US" sz="1697" spc="-32" dirty="0">
                <a:solidFill>
                  <a:srgbClr val="020069"/>
                </a:solidFill>
                <a:latin typeface="Clear Sans"/>
                <a:ea typeface="Clear Sans"/>
                <a:cs typeface="Clear Sans"/>
                <a:sym typeface="Clear Sans"/>
              </a:rPr>
              <a:t>Students attend either an AM or PM session on our campus.  </a:t>
            </a:r>
          </a:p>
          <a:p>
            <a:pPr>
              <a:lnSpc>
                <a:spcPts val="2681"/>
              </a:lnSpc>
            </a:pPr>
            <a:endParaRPr lang="en-US" sz="1697" spc="-32" dirty="0">
              <a:solidFill>
                <a:srgbClr val="020069"/>
              </a:solidFill>
              <a:latin typeface="Clear Sans"/>
              <a:ea typeface="Clear Sans"/>
              <a:cs typeface="Clear Sans"/>
              <a:sym typeface="Clear Sans"/>
            </a:endParaRPr>
          </a:p>
          <a:p>
            <a:pPr>
              <a:lnSpc>
                <a:spcPts val="2681"/>
              </a:lnSpc>
            </a:pPr>
            <a:r>
              <a:rPr lang="en-US" sz="1697" b="1" spc="-32" dirty="0">
                <a:solidFill>
                  <a:srgbClr val="020069"/>
                </a:solidFill>
                <a:latin typeface="Clear Sans Bold"/>
                <a:ea typeface="Clear Sans Bold"/>
                <a:cs typeface="Clear Sans Bold"/>
                <a:sym typeface="Clear Sans Bold"/>
              </a:rPr>
              <a:t>How do I get to PCCA?</a:t>
            </a:r>
          </a:p>
          <a:p>
            <a:pPr>
              <a:lnSpc>
                <a:spcPts val="2681"/>
              </a:lnSpc>
            </a:pPr>
            <a:r>
              <a:rPr lang="en-US" sz="1697" spc="-32" dirty="0">
                <a:solidFill>
                  <a:srgbClr val="020069"/>
                </a:solidFill>
                <a:latin typeface="Clear Sans"/>
                <a:ea typeface="Clear Sans"/>
                <a:cs typeface="Clear Sans"/>
                <a:sym typeface="Clear Sans"/>
              </a:rPr>
              <a:t>Bus transportation is provided to PCCA from the home high schools each day for both sessions.  Students are also allowed to drive to PCCA (with the purchase of a $10 per year parking pass)</a:t>
            </a:r>
          </a:p>
          <a:p>
            <a:pPr>
              <a:lnSpc>
                <a:spcPts val="2681"/>
              </a:lnSpc>
            </a:pPr>
            <a:endParaRPr lang="en-US" sz="1697" spc="-32" dirty="0">
              <a:solidFill>
                <a:srgbClr val="020069"/>
              </a:solidFill>
              <a:latin typeface="Clear Sans"/>
              <a:ea typeface="Clear Sans"/>
              <a:cs typeface="Clear Sans"/>
              <a:sym typeface="Clear Sans"/>
            </a:endParaRPr>
          </a:p>
          <a:p>
            <a:pPr>
              <a:lnSpc>
                <a:spcPts val="2681"/>
              </a:lnSpc>
            </a:pPr>
            <a:r>
              <a:rPr lang="en-US" sz="1697" b="1" spc="-32" dirty="0">
                <a:solidFill>
                  <a:srgbClr val="020069"/>
                </a:solidFill>
                <a:latin typeface="Clear Sans Bold"/>
                <a:ea typeface="Clear Sans Bold"/>
                <a:cs typeface="Clear Sans Bold"/>
                <a:sym typeface="Clear Sans Bold"/>
              </a:rPr>
              <a:t>How many classes do I take during my PCCA session?</a:t>
            </a:r>
          </a:p>
          <a:p>
            <a:pPr>
              <a:lnSpc>
                <a:spcPts val="2681"/>
              </a:lnSpc>
            </a:pPr>
            <a:r>
              <a:rPr lang="en-US" sz="1697" spc="-32" dirty="0">
                <a:solidFill>
                  <a:srgbClr val="020069"/>
                </a:solidFill>
                <a:latin typeface="Clear Sans"/>
                <a:ea typeface="Clear Sans"/>
                <a:cs typeface="Clear Sans"/>
                <a:sym typeface="Clear Sans"/>
              </a:rPr>
              <a:t>Students will take two classes, but there are many combinations of classes that students can take.  These can include: PCCA Pathway courses, PCCA Dual Enrollment courses, Work-Based Learning, online courses, and minimum day (Seniors only). </a:t>
            </a:r>
          </a:p>
        </p:txBody>
      </p:sp>
      <p:grpSp>
        <p:nvGrpSpPr>
          <p:cNvPr id="19" name="Group 19"/>
          <p:cNvGrpSpPr/>
          <p:nvPr/>
        </p:nvGrpSpPr>
        <p:grpSpPr>
          <a:xfrm rot="-5400000">
            <a:off x="5012651" y="5751688"/>
            <a:ext cx="722755" cy="841025"/>
            <a:chOff x="0" y="0"/>
            <a:chExt cx="698500" cy="812800"/>
          </a:xfrm>
        </p:grpSpPr>
        <p:sp>
          <p:nvSpPr>
            <p:cNvPr id="20" name="Freeform 20"/>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FFB613">
                      <a:alpha val="100000"/>
                    </a:srgbClr>
                  </a:gs>
                  <a:gs pos="100000">
                    <a:srgbClr val="FFE42F">
                      <a:alpha val="100000"/>
                    </a:srgbClr>
                  </a:gs>
                </a:gsLst>
                <a:lin ang="5400000"/>
              </a:gradFill>
              <a:prstDash val="solid"/>
              <a:miter/>
            </a:ln>
          </p:spPr>
          <p:txBody>
            <a:bodyPr/>
            <a:lstStyle/>
            <a:p>
              <a:endParaRPr lang="en-US" sz="1200"/>
            </a:p>
          </p:txBody>
        </p:sp>
        <p:sp>
          <p:nvSpPr>
            <p:cNvPr id="21" name="TextBox 21"/>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22" name="Group 22"/>
          <p:cNvGrpSpPr/>
          <p:nvPr/>
        </p:nvGrpSpPr>
        <p:grpSpPr>
          <a:xfrm rot="-5400000">
            <a:off x="5131538" y="5890029"/>
            <a:ext cx="484981" cy="564342"/>
            <a:chOff x="0" y="0"/>
            <a:chExt cx="698500" cy="812800"/>
          </a:xfrm>
        </p:grpSpPr>
        <p:sp>
          <p:nvSpPr>
            <p:cNvPr id="23" name="Freeform 23"/>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FFB613">
                    <a:alpha val="100000"/>
                  </a:srgbClr>
                </a:gs>
                <a:gs pos="100000">
                  <a:srgbClr val="FFE42F">
                    <a:alpha val="100000"/>
                  </a:srgbClr>
                </a:gs>
              </a:gsLst>
              <a:lin ang="5400000"/>
            </a:gradFill>
            <a:ln cap="sq">
              <a:noFill/>
              <a:prstDash val="solid"/>
              <a:miter/>
            </a:ln>
          </p:spPr>
          <p:txBody>
            <a:bodyPr/>
            <a:lstStyle/>
            <a:p>
              <a:endParaRPr lang="en-US" sz="1200"/>
            </a:p>
          </p:txBody>
        </p:sp>
        <p:sp>
          <p:nvSpPr>
            <p:cNvPr id="24" name="TextBox 24"/>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25" name="Group 25"/>
          <p:cNvGrpSpPr/>
          <p:nvPr/>
        </p:nvGrpSpPr>
        <p:grpSpPr>
          <a:xfrm rot="-5400000">
            <a:off x="835225" y="423607"/>
            <a:ext cx="722755" cy="841025"/>
            <a:chOff x="0" y="0"/>
            <a:chExt cx="698500" cy="812800"/>
          </a:xfrm>
        </p:grpSpPr>
        <p:sp>
          <p:nvSpPr>
            <p:cNvPr id="26" name="Freeform 26"/>
            <p:cNvSpPr/>
            <p:nvPr/>
          </p:nvSpPr>
          <p:spPr>
            <a:xfrm>
              <a:off x="0" y="12963"/>
              <a:ext cx="698500" cy="786874"/>
            </a:xfrm>
            <a:custGeom>
              <a:avLst/>
              <a:gdLst/>
              <a:ahLst/>
              <a:cxnLst/>
              <a:rect l="l" t="t" r="r" b="b"/>
              <a:pathLst>
                <a:path w="698500" h="786874">
                  <a:moveTo>
                    <a:pt x="407599" y="20985"/>
                  </a:moveTo>
                  <a:lnTo>
                    <a:pt x="640151" y="156289"/>
                  </a:lnTo>
                  <a:cubicBezTo>
                    <a:pt x="676276" y="177307"/>
                    <a:pt x="698500" y="215949"/>
                    <a:pt x="698500" y="257743"/>
                  </a:cubicBezTo>
                  <a:lnTo>
                    <a:pt x="698500" y="529131"/>
                  </a:lnTo>
                  <a:cubicBezTo>
                    <a:pt x="698500" y="570925"/>
                    <a:pt x="676276" y="609567"/>
                    <a:pt x="640151" y="630585"/>
                  </a:cubicBezTo>
                  <a:lnTo>
                    <a:pt x="407599" y="765889"/>
                  </a:lnTo>
                  <a:cubicBezTo>
                    <a:pt x="371530" y="786874"/>
                    <a:pt x="326970" y="786874"/>
                    <a:pt x="290901" y="765889"/>
                  </a:cubicBezTo>
                  <a:lnTo>
                    <a:pt x="58349" y="630585"/>
                  </a:lnTo>
                  <a:cubicBezTo>
                    <a:pt x="22224" y="609567"/>
                    <a:pt x="0" y="570925"/>
                    <a:pt x="0" y="529131"/>
                  </a:cubicBezTo>
                  <a:lnTo>
                    <a:pt x="0" y="257743"/>
                  </a:lnTo>
                  <a:cubicBezTo>
                    <a:pt x="0" y="215949"/>
                    <a:pt x="22224" y="177307"/>
                    <a:pt x="58349" y="156289"/>
                  </a:cubicBezTo>
                  <a:lnTo>
                    <a:pt x="290901" y="20985"/>
                  </a:lnTo>
                  <a:cubicBezTo>
                    <a:pt x="326970" y="0"/>
                    <a:pt x="371530" y="0"/>
                    <a:pt x="407599" y="20985"/>
                  </a:cubicBezTo>
                  <a:close/>
                </a:path>
              </a:pathLst>
            </a:custGeom>
            <a:solidFill>
              <a:srgbClr val="000000">
                <a:alpha val="0"/>
              </a:srgbClr>
            </a:solidFill>
            <a:ln w="114300" cap="sq">
              <a:gradFill>
                <a:gsLst>
                  <a:gs pos="0">
                    <a:srgbClr val="FFB613">
                      <a:alpha val="100000"/>
                    </a:srgbClr>
                  </a:gs>
                  <a:gs pos="100000">
                    <a:srgbClr val="FFE42F">
                      <a:alpha val="100000"/>
                    </a:srgbClr>
                  </a:gs>
                </a:gsLst>
                <a:lin ang="5400000"/>
              </a:gradFill>
              <a:prstDash val="solid"/>
              <a:miter/>
            </a:ln>
          </p:spPr>
          <p:txBody>
            <a:bodyPr/>
            <a:lstStyle/>
            <a:p>
              <a:endParaRPr lang="en-US" sz="1200"/>
            </a:p>
          </p:txBody>
        </p:sp>
        <p:sp>
          <p:nvSpPr>
            <p:cNvPr id="27" name="TextBox 27"/>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28" name="Group 28"/>
          <p:cNvGrpSpPr/>
          <p:nvPr/>
        </p:nvGrpSpPr>
        <p:grpSpPr>
          <a:xfrm rot="-5400000">
            <a:off x="954112" y="561948"/>
            <a:ext cx="484981" cy="564342"/>
            <a:chOff x="0" y="0"/>
            <a:chExt cx="698500" cy="812800"/>
          </a:xfrm>
        </p:grpSpPr>
        <p:sp>
          <p:nvSpPr>
            <p:cNvPr id="29" name="Freeform 29"/>
            <p:cNvSpPr/>
            <p:nvPr/>
          </p:nvSpPr>
          <p:spPr>
            <a:xfrm>
              <a:off x="0" y="3512"/>
              <a:ext cx="698500" cy="805775"/>
            </a:xfrm>
            <a:custGeom>
              <a:avLst/>
              <a:gdLst/>
              <a:ahLst/>
              <a:cxnLst/>
              <a:rect l="l" t="t" r="r" b="b"/>
              <a:pathLst>
                <a:path w="698500" h="805775">
                  <a:moveTo>
                    <a:pt x="365060" y="5687"/>
                  </a:moveTo>
                  <a:lnTo>
                    <a:pt x="682690" y="190489"/>
                  </a:lnTo>
                  <a:cubicBezTo>
                    <a:pt x="692478" y="196184"/>
                    <a:pt x="698500" y="206655"/>
                    <a:pt x="698500" y="217979"/>
                  </a:cubicBezTo>
                  <a:lnTo>
                    <a:pt x="698500" y="587797"/>
                  </a:lnTo>
                  <a:cubicBezTo>
                    <a:pt x="698500" y="599121"/>
                    <a:pt x="692478" y="609592"/>
                    <a:pt x="682690" y="615287"/>
                  </a:cubicBezTo>
                  <a:lnTo>
                    <a:pt x="365060" y="800089"/>
                  </a:lnTo>
                  <a:cubicBezTo>
                    <a:pt x="355287" y="805776"/>
                    <a:pt x="343213" y="805776"/>
                    <a:pt x="333440" y="800089"/>
                  </a:cubicBezTo>
                  <a:lnTo>
                    <a:pt x="15810" y="615287"/>
                  </a:lnTo>
                  <a:cubicBezTo>
                    <a:pt x="6022" y="609592"/>
                    <a:pt x="0" y="599121"/>
                    <a:pt x="0" y="587797"/>
                  </a:cubicBezTo>
                  <a:lnTo>
                    <a:pt x="0" y="217979"/>
                  </a:lnTo>
                  <a:cubicBezTo>
                    <a:pt x="0" y="206655"/>
                    <a:pt x="6022" y="196184"/>
                    <a:pt x="15810" y="190489"/>
                  </a:cubicBezTo>
                  <a:lnTo>
                    <a:pt x="333440" y="5687"/>
                  </a:lnTo>
                  <a:cubicBezTo>
                    <a:pt x="343213" y="0"/>
                    <a:pt x="355287" y="0"/>
                    <a:pt x="365060" y="5687"/>
                  </a:cubicBezTo>
                  <a:close/>
                </a:path>
              </a:pathLst>
            </a:custGeom>
            <a:gradFill rotWithShape="1">
              <a:gsLst>
                <a:gs pos="0">
                  <a:srgbClr val="FFB613">
                    <a:alpha val="100000"/>
                  </a:srgbClr>
                </a:gs>
                <a:gs pos="100000">
                  <a:srgbClr val="FFE42F">
                    <a:alpha val="100000"/>
                  </a:srgbClr>
                </a:gs>
              </a:gsLst>
              <a:lin ang="5400000"/>
            </a:gradFill>
            <a:ln cap="sq">
              <a:noFill/>
              <a:prstDash val="solid"/>
              <a:miter/>
            </a:ln>
          </p:spPr>
          <p:txBody>
            <a:bodyPr/>
            <a:lstStyle/>
            <a:p>
              <a:endParaRPr lang="en-US" sz="1200"/>
            </a:p>
          </p:txBody>
        </p:sp>
        <p:sp>
          <p:nvSpPr>
            <p:cNvPr id="30" name="TextBox 30"/>
            <p:cNvSpPr txBox="1"/>
            <p:nvPr/>
          </p:nvSpPr>
          <p:spPr>
            <a:xfrm>
              <a:off x="0" y="82550"/>
              <a:ext cx="698500" cy="590550"/>
            </a:xfrm>
            <a:prstGeom prst="rect">
              <a:avLst/>
            </a:prstGeom>
          </p:spPr>
          <p:txBody>
            <a:bodyPr lIns="33867" tIns="33867" rIns="33867" bIns="33867" rtlCol="0" anchor="ctr"/>
            <a:lstStyle/>
            <a:p>
              <a:pPr algn="ctr">
                <a:lnSpc>
                  <a:spcPts val="1773"/>
                </a:lnSpc>
              </a:pPr>
              <a:endParaRPr sz="1200"/>
            </a:p>
          </p:txBody>
        </p:sp>
      </p:grpSp>
      <p:grpSp>
        <p:nvGrpSpPr>
          <p:cNvPr id="31" name="Group 16">
            <a:extLst>
              <a:ext uri="{FF2B5EF4-FFF2-40B4-BE49-F238E27FC236}">
                <a16:creationId xmlns:a16="http://schemas.microsoft.com/office/drawing/2014/main" id="{B4C8E350-8962-1D3E-837C-E6BA4DFC0137}"/>
              </a:ext>
            </a:extLst>
          </p:cNvPr>
          <p:cNvGrpSpPr>
            <a:grpSpLocks noChangeAspect="1"/>
          </p:cNvGrpSpPr>
          <p:nvPr/>
        </p:nvGrpSpPr>
        <p:grpSpPr>
          <a:xfrm>
            <a:off x="971747" y="1408019"/>
            <a:ext cx="4697697" cy="4168592"/>
            <a:chOff x="0" y="0"/>
            <a:chExt cx="4346359" cy="3856825"/>
          </a:xfrm>
        </p:grpSpPr>
        <p:sp>
          <p:nvSpPr>
            <p:cNvPr id="32" name="Freeform 17">
              <a:extLst>
                <a:ext uri="{FF2B5EF4-FFF2-40B4-BE49-F238E27FC236}">
                  <a16:creationId xmlns:a16="http://schemas.microsoft.com/office/drawing/2014/main" id="{AEFF0A2C-4A95-15FC-A1AA-78E93D696867}"/>
                </a:ext>
              </a:extLst>
            </p:cNvPr>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3"/>
              <a:stretch>
                <a:fillRect l="-9086" r="-9086"/>
              </a:stretch>
            </a:blipFill>
          </p:spPr>
          <p:txBody>
            <a:bodyPr/>
            <a:lstStyle/>
            <a:p>
              <a:endParaRPr lang="en-US" sz="1200"/>
            </a:p>
          </p:txBody>
        </p:sp>
      </p:grpSp>
      <p:grpSp>
        <p:nvGrpSpPr>
          <p:cNvPr id="33" name="Group 28"/>
          <p:cNvGrpSpPr/>
          <p:nvPr/>
        </p:nvGrpSpPr>
        <p:grpSpPr>
          <a:xfrm>
            <a:off x="-2769207" y="657595"/>
            <a:ext cx="1909034" cy="1982402"/>
            <a:chOff x="0" y="0"/>
            <a:chExt cx="812800" cy="812800"/>
          </a:xfrm>
        </p:grpSpPr>
        <p:sp>
          <p:nvSpPr>
            <p:cNvPr id="34"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t="-91" b="-91"/>
              </a:stretch>
            </a:blipFill>
          </p:spPr>
          <p:txBody>
            <a:bodyPr/>
            <a:lstStyle/>
            <a:p>
              <a:endParaRPr lang="en-US" sz="120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45934" y="-440961"/>
            <a:ext cx="7751491" cy="7465264"/>
            <a:chOff x="0" y="0"/>
            <a:chExt cx="924493" cy="890355"/>
          </a:xfrm>
        </p:grpSpPr>
        <p:sp>
          <p:nvSpPr>
            <p:cNvPr id="3" name="Freeform 3"/>
            <p:cNvSpPr/>
            <p:nvPr/>
          </p:nvSpPr>
          <p:spPr>
            <a:xfrm>
              <a:off x="5952" y="0"/>
              <a:ext cx="912589" cy="890355"/>
            </a:xfrm>
            <a:custGeom>
              <a:avLst/>
              <a:gdLst/>
              <a:ahLst/>
              <a:cxnLst/>
              <a:rect l="l" t="t" r="r" b="b"/>
              <a:pathLst>
                <a:path w="912589" h="890355">
                  <a:moveTo>
                    <a:pt x="902228" y="480916"/>
                  </a:moveTo>
                  <a:lnTo>
                    <a:pt x="731653" y="854617"/>
                  </a:lnTo>
                  <a:cubicBezTo>
                    <a:pt x="721716" y="876388"/>
                    <a:pt x="699987" y="890355"/>
                    <a:pt x="676056" y="890355"/>
                  </a:cubicBezTo>
                  <a:lnTo>
                    <a:pt x="236533" y="890355"/>
                  </a:lnTo>
                  <a:cubicBezTo>
                    <a:pt x="212602" y="890355"/>
                    <a:pt x="190873" y="876388"/>
                    <a:pt x="180936" y="854617"/>
                  </a:cubicBezTo>
                  <a:lnTo>
                    <a:pt x="10360" y="480916"/>
                  </a:lnTo>
                  <a:cubicBezTo>
                    <a:pt x="0" y="458217"/>
                    <a:pt x="0" y="432139"/>
                    <a:pt x="10360" y="409440"/>
                  </a:cubicBezTo>
                  <a:lnTo>
                    <a:pt x="180936" y="35738"/>
                  </a:lnTo>
                  <a:cubicBezTo>
                    <a:pt x="190873" y="13968"/>
                    <a:pt x="212602" y="0"/>
                    <a:pt x="236533" y="0"/>
                  </a:cubicBezTo>
                  <a:lnTo>
                    <a:pt x="676056" y="0"/>
                  </a:lnTo>
                  <a:cubicBezTo>
                    <a:pt x="699987" y="0"/>
                    <a:pt x="721716" y="13968"/>
                    <a:pt x="731653" y="35738"/>
                  </a:cubicBezTo>
                  <a:lnTo>
                    <a:pt x="902228" y="409440"/>
                  </a:lnTo>
                  <a:cubicBezTo>
                    <a:pt x="912589" y="432139"/>
                    <a:pt x="912589" y="458217"/>
                    <a:pt x="902228" y="480916"/>
                  </a:cubicBezTo>
                  <a:close/>
                </a:path>
              </a:pathLst>
            </a:custGeom>
            <a:gradFill rotWithShape="1">
              <a:gsLst>
                <a:gs pos="0">
                  <a:srgbClr val="FFB613">
                    <a:alpha val="100000"/>
                  </a:srgbClr>
                </a:gs>
                <a:gs pos="100000">
                  <a:srgbClr val="FFE42F">
                    <a:alpha val="100000"/>
                  </a:srgbClr>
                </a:gs>
              </a:gsLst>
              <a:lin ang="5400000"/>
            </a:gradFill>
            <a:ln cap="rnd">
              <a:noFill/>
              <a:prstDash val="solid"/>
              <a:round/>
            </a:ln>
          </p:spPr>
          <p:txBody>
            <a:bodyPr/>
            <a:lstStyle/>
            <a:p>
              <a:endParaRPr lang="en-US" sz="1200"/>
            </a:p>
          </p:txBody>
        </p:sp>
        <p:sp>
          <p:nvSpPr>
            <p:cNvPr id="4" name="TextBox 4"/>
            <p:cNvSpPr txBox="1"/>
            <p:nvPr/>
          </p:nvSpPr>
          <p:spPr>
            <a:xfrm>
              <a:off x="114300" y="-57150"/>
              <a:ext cx="695893" cy="947505"/>
            </a:xfrm>
            <a:prstGeom prst="rect">
              <a:avLst/>
            </a:prstGeom>
          </p:spPr>
          <p:txBody>
            <a:bodyPr lIns="33867" tIns="33867" rIns="33867" bIns="33867" rtlCol="0" anchor="ctr"/>
            <a:lstStyle/>
            <a:p>
              <a:pPr algn="ctr">
                <a:lnSpc>
                  <a:spcPts val="1773"/>
                </a:lnSpc>
              </a:pPr>
              <a:endParaRPr sz="1200"/>
            </a:p>
          </p:txBody>
        </p:sp>
      </p:grpSp>
      <p:sp>
        <p:nvSpPr>
          <p:cNvPr id="5" name="AutoShape 5"/>
          <p:cNvSpPr/>
          <p:nvPr/>
        </p:nvSpPr>
        <p:spPr>
          <a:xfrm flipH="1" flipV="1">
            <a:off x="6346226" y="1353476"/>
            <a:ext cx="6350" cy="3830150"/>
          </a:xfrm>
          <a:prstGeom prst="line">
            <a:avLst/>
          </a:prstGeom>
          <a:ln w="19050" cap="flat">
            <a:solidFill>
              <a:srgbClr val="44A9EF"/>
            </a:solidFill>
            <a:prstDash val="solid"/>
            <a:headEnd type="none" w="sm" len="sm"/>
            <a:tailEnd type="none" w="sm" len="sm"/>
          </a:ln>
        </p:spPr>
        <p:txBody>
          <a:bodyPr/>
          <a:lstStyle/>
          <a:p>
            <a:endParaRPr lang="en-US" sz="1200"/>
          </a:p>
        </p:txBody>
      </p:sp>
      <p:grpSp>
        <p:nvGrpSpPr>
          <p:cNvPr id="6" name="Group 6"/>
          <p:cNvGrpSpPr/>
          <p:nvPr/>
        </p:nvGrpSpPr>
        <p:grpSpPr>
          <a:xfrm>
            <a:off x="5930900" y="925062"/>
            <a:ext cx="792551" cy="681098"/>
            <a:chOff x="0" y="0"/>
            <a:chExt cx="812800" cy="698500"/>
          </a:xfrm>
        </p:grpSpPr>
        <p:sp>
          <p:nvSpPr>
            <p:cNvPr id="7" name="Freeform 7"/>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8" name="TextBox 8"/>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9" name="Group 9"/>
          <p:cNvGrpSpPr/>
          <p:nvPr/>
        </p:nvGrpSpPr>
        <p:grpSpPr>
          <a:xfrm>
            <a:off x="5930900" y="2076256"/>
            <a:ext cx="792551" cy="681098"/>
            <a:chOff x="0" y="0"/>
            <a:chExt cx="812800" cy="698500"/>
          </a:xfrm>
        </p:grpSpPr>
        <p:sp>
          <p:nvSpPr>
            <p:cNvPr id="10" name="Freeform 10"/>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1" name="TextBox 11"/>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2" name="Group 12"/>
          <p:cNvGrpSpPr/>
          <p:nvPr/>
        </p:nvGrpSpPr>
        <p:grpSpPr>
          <a:xfrm>
            <a:off x="5915025" y="3227254"/>
            <a:ext cx="792551" cy="681098"/>
            <a:chOff x="0" y="0"/>
            <a:chExt cx="812800" cy="698500"/>
          </a:xfrm>
        </p:grpSpPr>
        <p:sp>
          <p:nvSpPr>
            <p:cNvPr id="13" name="Freeform 13"/>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4" name="TextBox 14"/>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5" name="Group 15"/>
          <p:cNvGrpSpPr/>
          <p:nvPr/>
        </p:nvGrpSpPr>
        <p:grpSpPr>
          <a:xfrm>
            <a:off x="5930900" y="4378252"/>
            <a:ext cx="792551" cy="681098"/>
            <a:chOff x="0" y="0"/>
            <a:chExt cx="812800" cy="698500"/>
          </a:xfrm>
        </p:grpSpPr>
        <p:sp>
          <p:nvSpPr>
            <p:cNvPr id="16" name="Freeform 16"/>
            <p:cNvSpPr/>
            <p:nvPr/>
          </p:nvSpPr>
          <p:spPr>
            <a:xfrm>
              <a:off x="8754" y="0"/>
              <a:ext cx="795293" cy="698500"/>
            </a:xfrm>
            <a:custGeom>
              <a:avLst/>
              <a:gdLst/>
              <a:ahLst/>
              <a:cxnLst/>
              <a:rect l="l" t="t" r="r" b="b"/>
              <a:pathLst>
                <a:path w="795293" h="698500">
                  <a:moveTo>
                    <a:pt x="781121" y="388652"/>
                  </a:moveTo>
                  <a:lnTo>
                    <a:pt x="623771" y="659098"/>
                  </a:lnTo>
                  <a:cubicBezTo>
                    <a:pt x="609578" y="683493"/>
                    <a:pt x="583483" y="698500"/>
                    <a:pt x="555260" y="698500"/>
                  </a:cubicBezTo>
                  <a:lnTo>
                    <a:pt x="240032" y="698500"/>
                  </a:lnTo>
                  <a:cubicBezTo>
                    <a:pt x="211809" y="698500"/>
                    <a:pt x="185714" y="683493"/>
                    <a:pt x="171521" y="659098"/>
                  </a:cubicBezTo>
                  <a:lnTo>
                    <a:pt x="14171" y="388652"/>
                  </a:lnTo>
                  <a:cubicBezTo>
                    <a:pt x="0" y="364295"/>
                    <a:pt x="0" y="334205"/>
                    <a:pt x="14171" y="309848"/>
                  </a:cubicBezTo>
                  <a:lnTo>
                    <a:pt x="171521" y="39402"/>
                  </a:lnTo>
                  <a:cubicBezTo>
                    <a:pt x="185714" y="15007"/>
                    <a:pt x="211809" y="0"/>
                    <a:pt x="240032" y="0"/>
                  </a:cubicBezTo>
                  <a:lnTo>
                    <a:pt x="555260" y="0"/>
                  </a:lnTo>
                  <a:cubicBezTo>
                    <a:pt x="583483" y="0"/>
                    <a:pt x="609578" y="15007"/>
                    <a:pt x="623771" y="39402"/>
                  </a:cubicBezTo>
                  <a:lnTo>
                    <a:pt x="781121" y="309848"/>
                  </a:lnTo>
                  <a:cubicBezTo>
                    <a:pt x="795292" y="334205"/>
                    <a:pt x="795292" y="364295"/>
                    <a:pt x="781121" y="388652"/>
                  </a:cubicBezTo>
                  <a:close/>
                </a:path>
              </a:pathLst>
            </a:custGeom>
            <a:gradFill rotWithShape="1">
              <a:gsLst>
                <a:gs pos="0">
                  <a:srgbClr val="51AFFF">
                    <a:alpha val="100000"/>
                  </a:srgbClr>
                </a:gs>
                <a:gs pos="100000">
                  <a:srgbClr val="3183ED">
                    <a:alpha val="100000"/>
                  </a:srgbClr>
                </a:gs>
              </a:gsLst>
              <a:path path="circle">
                <a:fillToRect l="50000" t="50000" r="50000" b="50000"/>
              </a:path>
            </a:gradFill>
          </p:spPr>
          <p:txBody>
            <a:bodyPr/>
            <a:lstStyle/>
            <a:p>
              <a:endParaRPr lang="en-US" sz="1200"/>
            </a:p>
          </p:txBody>
        </p:sp>
        <p:sp>
          <p:nvSpPr>
            <p:cNvPr id="17" name="TextBox 17"/>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8" name="Group 18"/>
          <p:cNvGrpSpPr/>
          <p:nvPr/>
        </p:nvGrpSpPr>
        <p:grpSpPr>
          <a:xfrm>
            <a:off x="2513062" y="-3515298"/>
            <a:ext cx="4753005" cy="4084614"/>
            <a:chOff x="0" y="0"/>
            <a:chExt cx="812800" cy="698500"/>
          </a:xfrm>
        </p:grpSpPr>
        <p:sp>
          <p:nvSpPr>
            <p:cNvPr id="19" name="Freeform 19"/>
            <p:cNvSpPr/>
            <p:nvPr/>
          </p:nvSpPr>
          <p:spPr>
            <a:xfrm>
              <a:off x="7507" y="0"/>
              <a:ext cx="797787" cy="698500"/>
            </a:xfrm>
            <a:custGeom>
              <a:avLst/>
              <a:gdLst/>
              <a:ahLst/>
              <a:cxnLst/>
              <a:rect l="l" t="t" r="r" b="b"/>
              <a:pathLst>
                <a:path w="797787" h="698500">
                  <a:moveTo>
                    <a:pt x="785634" y="383039"/>
                  </a:moveTo>
                  <a:lnTo>
                    <a:pt x="621752" y="664711"/>
                  </a:lnTo>
                  <a:cubicBezTo>
                    <a:pt x="609581" y="685630"/>
                    <a:pt x="587204" y="698500"/>
                    <a:pt x="563001" y="698500"/>
                  </a:cubicBezTo>
                  <a:lnTo>
                    <a:pt x="234785" y="698500"/>
                  </a:lnTo>
                  <a:cubicBezTo>
                    <a:pt x="210582" y="698500"/>
                    <a:pt x="188205" y="685630"/>
                    <a:pt x="176034" y="664711"/>
                  </a:cubicBezTo>
                  <a:lnTo>
                    <a:pt x="12152" y="383039"/>
                  </a:lnTo>
                  <a:cubicBezTo>
                    <a:pt x="0" y="362152"/>
                    <a:pt x="0" y="336348"/>
                    <a:pt x="12152" y="315461"/>
                  </a:cubicBezTo>
                  <a:lnTo>
                    <a:pt x="176034" y="33789"/>
                  </a:lnTo>
                  <a:cubicBezTo>
                    <a:pt x="188205" y="12870"/>
                    <a:pt x="210582" y="0"/>
                    <a:pt x="234785" y="0"/>
                  </a:cubicBezTo>
                  <a:lnTo>
                    <a:pt x="563001" y="0"/>
                  </a:lnTo>
                  <a:cubicBezTo>
                    <a:pt x="587204" y="0"/>
                    <a:pt x="609581" y="12870"/>
                    <a:pt x="621752" y="33789"/>
                  </a:cubicBezTo>
                  <a:lnTo>
                    <a:pt x="785634" y="315461"/>
                  </a:lnTo>
                  <a:cubicBezTo>
                    <a:pt x="797786" y="336348"/>
                    <a:pt x="797786" y="362152"/>
                    <a:pt x="785634" y="383039"/>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20" name="TextBox 20"/>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sp>
        <p:nvSpPr>
          <p:cNvPr id="21" name="Freeform 21"/>
          <p:cNvSpPr/>
          <p:nvPr/>
        </p:nvSpPr>
        <p:spPr>
          <a:xfrm>
            <a:off x="568385" y="3694821"/>
            <a:ext cx="5032315" cy="4573116"/>
          </a:xfrm>
          <a:custGeom>
            <a:avLst/>
            <a:gdLst/>
            <a:ahLst/>
            <a:cxnLst/>
            <a:rect l="l" t="t" r="r" b="b"/>
            <a:pathLst>
              <a:path w="7548472" h="6859674">
                <a:moveTo>
                  <a:pt x="0" y="0"/>
                </a:moveTo>
                <a:lnTo>
                  <a:pt x="7548472" y="0"/>
                </a:lnTo>
                <a:lnTo>
                  <a:pt x="7548472" y="6859675"/>
                </a:lnTo>
                <a:lnTo>
                  <a:pt x="0" y="6859675"/>
                </a:lnTo>
                <a:lnTo>
                  <a:pt x="0" y="0"/>
                </a:lnTo>
                <a:close/>
              </a:path>
            </a:pathLst>
          </a:custGeom>
          <a:blipFill>
            <a:blip r:embed="rId2"/>
            <a:stretch>
              <a:fillRect/>
            </a:stretch>
          </a:blipFill>
        </p:spPr>
        <p:txBody>
          <a:bodyPr/>
          <a:lstStyle/>
          <a:p>
            <a:endParaRPr lang="en-US" sz="1200"/>
          </a:p>
        </p:txBody>
      </p:sp>
      <p:grpSp>
        <p:nvGrpSpPr>
          <p:cNvPr id="22" name="Group 22"/>
          <p:cNvGrpSpPr/>
          <p:nvPr/>
        </p:nvGrpSpPr>
        <p:grpSpPr>
          <a:xfrm>
            <a:off x="757403" y="3293478"/>
            <a:ext cx="4513097" cy="3878443"/>
            <a:chOff x="0" y="0"/>
            <a:chExt cx="812800" cy="698500"/>
          </a:xfrm>
        </p:grpSpPr>
        <p:sp>
          <p:nvSpPr>
            <p:cNvPr id="23" name="Freeform 23"/>
            <p:cNvSpPr/>
            <p:nvPr/>
          </p:nvSpPr>
          <p:spPr>
            <a:xfrm>
              <a:off x="8345" y="0"/>
              <a:ext cx="796110" cy="698500"/>
            </a:xfrm>
            <a:custGeom>
              <a:avLst/>
              <a:gdLst/>
              <a:ahLst/>
              <a:cxnLst/>
              <a:rect l="l" t="t" r="r" b="b"/>
              <a:pathLst>
                <a:path w="796110" h="698500">
                  <a:moveTo>
                    <a:pt x="782600" y="386813"/>
                  </a:moveTo>
                  <a:lnTo>
                    <a:pt x="623110" y="660937"/>
                  </a:lnTo>
                  <a:cubicBezTo>
                    <a:pt x="609579" y="684193"/>
                    <a:pt x="584703" y="698500"/>
                    <a:pt x="557797" y="698500"/>
                  </a:cubicBezTo>
                  <a:lnTo>
                    <a:pt x="238313" y="698500"/>
                  </a:lnTo>
                  <a:cubicBezTo>
                    <a:pt x="211407" y="698500"/>
                    <a:pt x="186531" y="684193"/>
                    <a:pt x="173000" y="660937"/>
                  </a:cubicBezTo>
                  <a:lnTo>
                    <a:pt x="13510" y="386813"/>
                  </a:lnTo>
                  <a:cubicBezTo>
                    <a:pt x="0" y="363593"/>
                    <a:pt x="0" y="334907"/>
                    <a:pt x="13510" y="311687"/>
                  </a:cubicBezTo>
                  <a:lnTo>
                    <a:pt x="173000" y="37563"/>
                  </a:lnTo>
                  <a:cubicBezTo>
                    <a:pt x="186531" y="14307"/>
                    <a:pt x="211407" y="0"/>
                    <a:pt x="238313" y="0"/>
                  </a:cubicBezTo>
                  <a:lnTo>
                    <a:pt x="557797" y="0"/>
                  </a:lnTo>
                  <a:cubicBezTo>
                    <a:pt x="584703" y="0"/>
                    <a:pt x="609579" y="14307"/>
                    <a:pt x="623110" y="37563"/>
                  </a:cubicBezTo>
                  <a:lnTo>
                    <a:pt x="782600" y="311687"/>
                  </a:lnTo>
                  <a:cubicBezTo>
                    <a:pt x="796110" y="334907"/>
                    <a:pt x="796110" y="363593"/>
                    <a:pt x="782600" y="386813"/>
                  </a:cubicBezTo>
                  <a:close/>
                </a:path>
              </a:pathLst>
            </a:custGeom>
            <a:gradFill rotWithShape="1">
              <a:gsLst>
                <a:gs pos="0">
                  <a:srgbClr val="3183ED">
                    <a:alpha val="100000"/>
                  </a:srgbClr>
                </a:gs>
                <a:gs pos="100000">
                  <a:srgbClr val="86E2FF">
                    <a:alpha val="100000"/>
                  </a:srgbClr>
                </a:gs>
              </a:gsLst>
              <a:lin ang="5400000"/>
            </a:gradFill>
          </p:spPr>
          <p:txBody>
            <a:bodyPr/>
            <a:lstStyle/>
            <a:p>
              <a:endParaRPr lang="en-US" sz="1200"/>
            </a:p>
          </p:txBody>
        </p:sp>
        <p:sp>
          <p:nvSpPr>
            <p:cNvPr id="24" name="TextBox 24"/>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25" name="Group 25"/>
          <p:cNvGrpSpPr>
            <a:grpSpLocks noChangeAspect="1"/>
          </p:cNvGrpSpPr>
          <p:nvPr/>
        </p:nvGrpSpPr>
        <p:grpSpPr>
          <a:xfrm>
            <a:off x="1055006" y="3505422"/>
            <a:ext cx="3893030" cy="3454555"/>
            <a:chOff x="0" y="0"/>
            <a:chExt cx="4346359" cy="3856825"/>
          </a:xfrm>
        </p:grpSpPr>
        <p:sp>
          <p:nvSpPr>
            <p:cNvPr id="26" name="Freeform 26"/>
            <p:cNvSpPr/>
            <p:nvPr/>
          </p:nvSpPr>
          <p:spPr>
            <a:xfrm>
              <a:off x="-15494" y="0"/>
              <a:ext cx="4361815" cy="3856863"/>
            </a:xfrm>
            <a:custGeom>
              <a:avLst/>
              <a:gdLst/>
              <a:ahLst/>
              <a:cxnLst/>
              <a:rect l="l" t="t" r="r" b="b"/>
              <a:pathLst>
                <a:path w="4361815" h="3856863">
                  <a:moveTo>
                    <a:pt x="1275207" y="0"/>
                  </a:moveTo>
                  <a:cubicBezTo>
                    <a:pt x="1151509" y="0"/>
                    <a:pt x="1037336" y="65913"/>
                    <a:pt x="975487" y="173101"/>
                  </a:cubicBezTo>
                  <a:lnTo>
                    <a:pt x="61849" y="1755394"/>
                  </a:lnTo>
                  <a:cubicBezTo>
                    <a:pt x="0" y="1862455"/>
                    <a:pt x="0" y="1994408"/>
                    <a:pt x="61849" y="2101469"/>
                  </a:cubicBezTo>
                  <a:lnTo>
                    <a:pt x="975360" y="3683762"/>
                  </a:lnTo>
                  <a:cubicBezTo>
                    <a:pt x="1036701" y="3789934"/>
                    <a:pt x="1149477" y="3855720"/>
                    <a:pt x="1271905" y="3856863"/>
                  </a:cubicBezTo>
                  <a:lnTo>
                    <a:pt x="3105404" y="3856863"/>
                  </a:lnTo>
                  <a:cubicBezTo>
                    <a:pt x="3227832" y="3855720"/>
                    <a:pt x="3340608" y="3789934"/>
                    <a:pt x="3401949" y="3683762"/>
                  </a:cubicBezTo>
                  <a:lnTo>
                    <a:pt x="4315460" y="2101469"/>
                  </a:lnTo>
                  <a:cubicBezTo>
                    <a:pt x="4345940" y="2048764"/>
                    <a:pt x="4361307" y="1990090"/>
                    <a:pt x="4361815" y="1931162"/>
                  </a:cubicBezTo>
                  <a:lnTo>
                    <a:pt x="4361815" y="1925574"/>
                  </a:lnTo>
                  <a:cubicBezTo>
                    <a:pt x="4361307" y="1866773"/>
                    <a:pt x="4345940" y="1807972"/>
                    <a:pt x="4315460" y="1755267"/>
                  </a:cubicBezTo>
                  <a:lnTo>
                    <a:pt x="3401949" y="173101"/>
                  </a:lnTo>
                  <a:cubicBezTo>
                    <a:pt x="3340100" y="65913"/>
                    <a:pt x="3225927" y="0"/>
                    <a:pt x="3102229" y="0"/>
                  </a:cubicBezTo>
                  <a:close/>
                </a:path>
              </a:pathLst>
            </a:custGeom>
            <a:blipFill>
              <a:blip r:embed="rId3"/>
              <a:stretch>
                <a:fillRect l="-9230" r="-9230"/>
              </a:stretch>
            </a:blipFill>
          </p:spPr>
          <p:txBody>
            <a:bodyPr/>
            <a:lstStyle/>
            <a:p>
              <a:endParaRPr lang="en-US" sz="1200"/>
            </a:p>
          </p:txBody>
        </p:sp>
      </p:grpSp>
      <p:grpSp>
        <p:nvGrpSpPr>
          <p:cNvPr id="27" name="Group 27"/>
          <p:cNvGrpSpPr/>
          <p:nvPr/>
        </p:nvGrpSpPr>
        <p:grpSpPr>
          <a:xfrm>
            <a:off x="-3408059" y="4635216"/>
            <a:ext cx="4753005" cy="4084614"/>
            <a:chOff x="0" y="0"/>
            <a:chExt cx="812800" cy="698500"/>
          </a:xfrm>
        </p:grpSpPr>
        <p:sp>
          <p:nvSpPr>
            <p:cNvPr id="28" name="Freeform 28"/>
            <p:cNvSpPr/>
            <p:nvPr/>
          </p:nvSpPr>
          <p:spPr>
            <a:xfrm>
              <a:off x="7507" y="0"/>
              <a:ext cx="797787" cy="698500"/>
            </a:xfrm>
            <a:custGeom>
              <a:avLst/>
              <a:gdLst/>
              <a:ahLst/>
              <a:cxnLst/>
              <a:rect l="l" t="t" r="r" b="b"/>
              <a:pathLst>
                <a:path w="797787" h="698500">
                  <a:moveTo>
                    <a:pt x="785634" y="383039"/>
                  </a:moveTo>
                  <a:lnTo>
                    <a:pt x="621752" y="664711"/>
                  </a:lnTo>
                  <a:cubicBezTo>
                    <a:pt x="609581" y="685630"/>
                    <a:pt x="587204" y="698500"/>
                    <a:pt x="563001" y="698500"/>
                  </a:cubicBezTo>
                  <a:lnTo>
                    <a:pt x="234785" y="698500"/>
                  </a:lnTo>
                  <a:cubicBezTo>
                    <a:pt x="210582" y="698500"/>
                    <a:pt x="188205" y="685630"/>
                    <a:pt x="176034" y="664711"/>
                  </a:cubicBezTo>
                  <a:lnTo>
                    <a:pt x="12152" y="383039"/>
                  </a:lnTo>
                  <a:cubicBezTo>
                    <a:pt x="0" y="362152"/>
                    <a:pt x="0" y="336348"/>
                    <a:pt x="12152" y="315461"/>
                  </a:cubicBezTo>
                  <a:lnTo>
                    <a:pt x="176034" y="33789"/>
                  </a:lnTo>
                  <a:cubicBezTo>
                    <a:pt x="188205" y="12870"/>
                    <a:pt x="210582" y="0"/>
                    <a:pt x="234785" y="0"/>
                  </a:cubicBezTo>
                  <a:lnTo>
                    <a:pt x="563001" y="0"/>
                  </a:lnTo>
                  <a:cubicBezTo>
                    <a:pt x="587204" y="0"/>
                    <a:pt x="609581" y="12870"/>
                    <a:pt x="621752" y="33789"/>
                  </a:cubicBezTo>
                  <a:lnTo>
                    <a:pt x="785634" y="315461"/>
                  </a:lnTo>
                  <a:cubicBezTo>
                    <a:pt x="797786" y="336348"/>
                    <a:pt x="797786" y="362152"/>
                    <a:pt x="785634" y="383039"/>
                  </a:cubicBezTo>
                  <a:close/>
                </a:path>
              </a:pathLst>
            </a:custGeom>
            <a:solidFill>
              <a:srgbClr val="000000">
                <a:alpha val="0"/>
              </a:srgbClr>
            </a:solidFill>
            <a:ln w="66675" cap="rnd">
              <a:solidFill>
                <a:srgbClr val="F2F2F2"/>
              </a:solidFill>
              <a:prstDash val="solid"/>
              <a:round/>
            </a:ln>
          </p:spPr>
          <p:txBody>
            <a:bodyPr/>
            <a:lstStyle/>
            <a:p>
              <a:endParaRPr lang="en-US" sz="1200"/>
            </a:p>
          </p:txBody>
        </p:sp>
        <p:sp>
          <p:nvSpPr>
            <p:cNvPr id="29" name="TextBox 29"/>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30" name="Group 30"/>
          <p:cNvGrpSpPr/>
          <p:nvPr/>
        </p:nvGrpSpPr>
        <p:grpSpPr>
          <a:xfrm>
            <a:off x="6042490" y="980926"/>
            <a:ext cx="569371" cy="569371"/>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sz="1200"/>
            </a:p>
          </p:txBody>
        </p:sp>
      </p:grpSp>
      <p:sp>
        <p:nvSpPr>
          <p:cNvPr id="32" name="TextBox 32"/>
          <p:cNvSpPr txBox="1"/>
          <p:nvPr/>
        </p:nvSpPr>
        <p:spPr>
          <a:xfrm>
            <a:off x="422335" y="637216"/>
            <a:ext cx="4193847" cy="1513235"/>
          </a:xfrm>
          <a:prstGeom prst="rect">
            <a:avLst/>
          </a:prstGeom>
        </p:spPr>
        <p:txBody>
          <a:bodyPr lIns="0" tIns="0" rIns="0" bIns="0" rtlCol="0" anchor="t">
            <a:spAutoFit/>
          </a:bodyPr>
          <a:lstStyle/>
          <a:p>
            <a:pPr>
              <a:lnSpc>
                <a:spcPts val="5898"/>
              </a:lnSpc>
            </a:pPr>
            <a:r>
              <a:rPr lang="en-US" sz="5461" b="1" spc="-136">
                <a:solidFill>
                  <a:srgbClr val="112D4E"/>
                </a:solidFill>
                <a:latin typeface="Barlow Bold"/>
                <a:ea typeface="Barlow Bold"/>
                <a:cs typeface="Barlow Bold"/>
                <a:sym typeface="Barlow Bold"/>
              </a:rPr>
              <a:t>PCCA Pathways</a:t>
            </a:r>
          </a:p>
        </p:txBody>
      </p:sp>
      <p:sp>
        <p:nvSpPr>
          <p:cNvPr id="33" name="TextBox 33"/>
          <p:cNvSpPr txBox="1"/>
          <p:nvPr/>
        </p:nvSpPr>
        <p:spPr>
          <a:xfrm>
            <a:off x="7021901" y="2276853"/>
            <a:ext cx="2108536" cy="359073"/>
          </a:xfrm>
          <a:prstGeom prst="rect">
            <a:avLst/>
          </a:prstGeom>
        </p:spPr>
        <p:txBody>
          <a:bodyPr lIns="0" tIns="0" rIns="0" bIns="0" rtlCol="0" anchor="t">
            <a:spAutoFit/>
          </a:bodyPr>
          <a:lstStyle/>
          <a:p>
            <a:pPr>
              <a:lnSpc>
                <a:spcPts val="2777"/>
              </a:lnSpc>
            </a:pPr>
            <a:r>
              <a:rPr lang="en-US" sz="2571" b="1" spc="-64">
                <a:solidFill>
                  <a:srgbClr val="112D4E"/>
                </a:solidFill>
                <a:latin typeface="Barlow Bold"/>
                <a:ea typeface="Barlow Bold"/>
                <a:cs typeface="Barlow Bold"/>
                <a:sym typeface="Barlow Bold"/>
              </a:rPr>
              <a:t>Cybersecurity</a:t>
            </a:r>
          </a:p>
        </p:txBody>
      </p:sp>
      <p:sp>
        <p:nvSpPr>
          <p:cNvPr id="34" name="TextBox 34"/>
          <p:cNvSpPr txBox="1"/>
          <p:nvPr/>
        </p:nvSpPr>
        <p:spPr>
          <a:xfrm>
            <a:off x="7021901" y="3398987"/>
            <a:ext cx="2892748" cy="359073"/>
          </a:xfrm>
          <a:prstGeom prst="rect">
            <a:avLst/>
          </a:prstGeom>
        </p:spPr>
        <p:txBody>
          <a:bodyPr lIns="0" tIns="0" rIns="0" bIns="0" rtlCol="0" anchor="t">
            <a:spAutoFit/>
          </a:bodyPr>
          <a:lstStyle/>
          <a:p>
            <a:pPr>
              <a:lnSpc>
                <a:spcPts val="2777"/>
              </a:lnSpc>
            </a:pPr>
            <a:r>
              <a:rPr lang="en-US" sz="2571" b="1" spc="-64">
                <a:solidFill>
                  <a:srgbClr val="112D4E"/>
                </a:solidFill>
                <a:latin typeface="Barlow Bold"/>
                <a:ea typeface="Barlow Bold"/>
                <a:cs typeface="Barlow Bold"/>
                <a:sym typeface="Barlow Bold"/>
              </a:rPr>
              <a:t>Energy - Lineman</a:t>
            </a:r>
          </a:p>
        </p:txBody>
      </p:sp>
      <p:sp>
        <p:nvSpPr>
          <p:cNvPr id="35" name="TextBox 35"/>
          <p:cNvSpPr txBox="1"/>
          <p:nvPr/>
        </p:nvSpPr>
        <p:spPr>
          <a:xfrm>
            <a:off x="7021901" y="1107337"/>
            <a:ext cx="4893364" cy="718145"/>
          </a:xfrm>
          <a:prstGeom prst="rect">
            <a:avLst/>
          </a:prstGeom>
        </p:spPr>
        <p:txBody>
          <a:bodyPr lIns="0" tIns="0" rIns="0" bIns="0" rtlCol="0" anchor="t">
            <a:spAutoFit/>
          </a:bodyPr>
          <a:lstStyle/>
          <a:p>
            <a:pPr>
              <a:lnSpc>
                <a:spcPts val="2777"/>
              </a:lnSpc>
            </a:pPr>
            <a:r>
              <a:rPr lang="en-US" sz="2571" b="1" spc="-64">
                <a:solidFill>
                  <a:srgbClr val="112D4E"/>
                </a:solidFill>
                <a:latin typeface="Barlow Bold"/>
                <a:ea typeface="Barlow Bold"/>
                <a:cs typeface="Barlow Bold"/>
                <a:sym typeface="Barlow Bold"/>
              </a:rPr>
              <a:t>Mechatronics - </a:t>
            </a:r>
          </a:p>
          <a:p>
            <a:pPr>
              <a:lnSpc>
                <a:spcPts val="2777"/>
              </a:lnSpc>
            </a:pPr>
            <a:r>
              <a:rPr lang="en-US" sz="2571" b="1" spc="-64">
                <a:solidFill>
                  <a:srgbClr val="112D4E"/>
                </a:solidFill>
                <a:latin typeface="Barlow Bold"/>
                <a:ea typeface="Barlow Bold"/>
                <a:cs typeface="Barlow Bold"/>
                <a:sym typeface="Barlow Bold"/>
              </a:rPr>
              <a:t>(Engineering/Robotics/Aviation)</a:t>
            </a:r>
          </a:p>
        </p:txBody>
      </p:sp>
      <p:sp>
        <p:nvSpPr>
          <p:cNvPr id="36" name="TextBox 36"/>
          <p:cNvSpPr txBox="1"/>
          <p:nvPr/>
        </p:nvSpPr>
        <p:spPr>
          <a:xfrm>
            <a:off x="7021901" y="4570598"/>
            <a:ext cx="4630316" cy="1436291"/>
          </a:xfrm>
          <a:prstGeom prst="rect">
            <a:avLst/>
          </a:prstGeom>
        </p:spPr>
        <p:txBody>
          <a:bodyPr lIns="0" tIns="0" rIns="0" bIns="0" rtlCol="0" anchor="t">
            <a:spAutoFit/>
          </a:bodyPr>
          <a:lstStyle/>
          <a:p>
            <a:pPr>
              <a:lnSpc>
                <a:spcPts val="2777"/>
              </a:lnSpc>
            </a:pPr>
            <a:r>
              <a:rPr lang="en-US" sz="2571" b="1" spc="-64">
                <a:solidFill>
                  <a:srgbClr val="112D4E"/>
                </a:solidFill>
                <a:latin typeface="Barlow Bold"/>
                <a:ea typeface="Barlow Bold"/>
                <a:cs typeface="Barlow Bold"/>
                <a:sym typeface="Barlow Bold"/>
              </a:rPr>
              <a:t>Healthcare</a:t>
            </a:r>
          </a:p>
          <a:p>
            <a:pPr marL="555110" lvl="1" indent="-277555">
              <a:lnSpc>
                <a:spcPts val="2777"/>
              </a:lnSpc>
              <a:buFont typeface="Arial"/>
              <a:buChar char="•"/>
            </a:pPr>
            <a:r>
              <a:rPr lang="en-US" sz="2571" b="1" spc="-64">
                <a:solidFill>
                  <a:srgbClr val="112D4E"/>
                </a:solidFill>
                <a:latin typeface="Barlow Bold"/>
                <a:ea typeface="Barlow Bold"/>
                <a:cs typeface="Barlow Bold"/>
                <a:sym typeface="Barlow Bold"/>
              </a:rPr>
              <a:t>Certified Nursing Assistant</a:t>
            </a:r>
          </a:p>
          <a:p>
            <a:pPr marL="555110" lvl="1" indent="-277555">
              <a:lnSpc>
                <a:spcPts val="2777"/>
              </a:lnSpc>
              <a:buFont typeface="Arial"/>
              <a:buChar char="•"/>
            </a:pPr>
            <a:r>
              <a:rPr lang="en-US" sz="2571" b="1" spc="-64">
                <a:solidFill>
                  <a:srgbClr val="112D4E"/>
                </a:solidFill>
                <a:latin typeface="Barlow Bold"/>
                <a:ea typeface="Barlow Bold"/>
                <a:cs typeface="Barlow Bold"/>
                <a:sym typeface="Barlow Bold"/>
              </a:rPr>
              <a:t>Certified Medical Assistant</a:t>
            </a:r>
          </a:p>
          <a:p>
            <a:pPr marL="555110" lvl="1" indent="-277555">
              <a:lnSpc>
                <a:spcPts val="2777"/>
              </a:lnSpc>
              <a:buFont typeface="Arial"/>
              <a:buChar char="•"/>
            </a:pPr>
            <a:r>
              <a:rPr lang="en-US" sz="2571" b="1" spc="-64">
                <a:solidFill>
                  <a:srgbClr val="112D4E"/>
                </a:solidFill>
                <a:latin typeface="Barlow Bold"/>
                <a:ea typeface="Barlow Bold"/>
                <a:cs typeface="Barlow Bold"/>
                <a:sym typeface="Barlow Bold"/>
              </a:rPr>
              <a:t>Patient Care Tech</a:t>
            </a:r>
          </a:p>
        </p:txBody>
      </p:sp>
      <p:grpSp>
        <p:nvGrpSpPr>
          <p:cNvPr id="37" name="Group 37"/>
          <p:cNvGrpSpPr/>
          <p:nvPr/>
        </p:nvGrpSpPr>
        <p:grpSpPr>
          <a:xfrm>
            <a:off x="6026615" y="3309804"/>
            <a:ext cx="569371" cy="569371"/>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sz="1200"/>
            </a:p>
          </p:txBody>
        </p:sp>
      </p:grpSp>
      <p:grpSp>
        <p:nvGrpSpPr>
          <p:cNvPr id="39" name="Group 39"/>
          <p:cNvGrpSpPr/>
          <p:nvPr/>
        </p:nvGrpSpPr>
        <p:grpSpPr>
          <a:xfrm>
            <a:off x="6042490" y="4434116"/>
            <a:ext cx="569371" cy="569371"/>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sz="1200"/>
            </a:p>
          </p:txBody>
        </p:sp>
      </p:grpSp>
      <p:grpSp>
        <p:nvGrpSpPr>
          <p:cNvPr id="41" name="Group 41"/>
          <p:cNvGrpSpPr/>
          <p:nvPr/>
        </p:nvGrpSpPr>
        <p:grpSpPr>
          <a:xfrm>
            <a:off x="6042490" y="2160983"/>
            <a:ext cx="569371" cy="569371"/>
            <a:chOff x="0" y="0"/>
            <a:chExt cx="812800" cy="812800"/>
          </a:xfrm>
        </p:grpSpPr>
        <p:sp>
          <p:nvSpPr>
            <p:cNvPr id="42" name="Freeform 4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p>
              <a:endParaRPr lang="en-US" sz="120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6178" y="2490137"/>
            <a:ext cx="3150061" cy="564257"/>
          </a:xfrm>
          <a:prstGeom prst="rect">
            <a:avLst/>
          </a:prstGeom>
        </p:spPr>
        <p:txBody>
          <a:bodyPr lIns="0" tIns="0" rIns="0" bIns="0" rtlCol="0" anchor="t">
            <a:spAutoFit/>
          </a:bodyPr>
          <a:lstStyle/>
          <a:p>
            <a:pPr algn="ctr">
              <a:lnSpc>
                <a:spcPts val="2231"/>
              </a:lnSpc>
            </a:pPr>
            <a:r>
              <a:rPr lang="en-US" sz="2066" b="1">
                <a:solidFill>
                  <a:srgbClr val="112D4E"/>
                </a:solidFill>
                <a:latin typeface="Barlow Bold"/>
                <a:ea typeface="Barlow Bold"/>
                <a:cs typeface="Barlow Bold"/>
                <a:sym typeface="Barlow Bold"/>
              </a:rPr>
              <a:t>Work-Based Learning/Apprenticeships</a:t>
            </a:r>
          </a:p>
        </p:txBody>
      </p:sp>
      <p:sp>
        <p:nvSpPr>
          <p:cNvPr id="3" name="TextBox 3"/>
          <p:cNvSpPr txBox="1"/>
          <p:nvPr/>
        </p:nvSpPr>
        <p:spPr>
          <a:xfrm>
            <a:off x="8351454" y="2769537"/>
            <a:ext cx="3016989" cy="282129"/>
          </a:xfrm>
          <a:prstGeom prst="rect">
            <a:avLst/>
          </a:prstGeom>
        </p:spPr>
        <p:txBody>
          <a:bodyPr lIns="0" tIns="0" rIns="0" bIns="0" rtlCol="0" anchor="t">
            <a:spAutoFit/>
          </a:bodyPr>
          <a:lstStyle/>
          <a:p>
            <a:pPr algn="ctr">
              <a:lnSpc>
                <a:spcPts val="2231"/>
              </a:lnSpc>
            </a:pPr>
            <a:r>
              <a:rPr lang="en-US" sz="2066" b="1">
                <a:solidFill>
                  <a:srgbClr val="112D4E"/>
                </a:solidFill>
                <a:latin typeface="Barlow Bold"/>
                <a:ea typeface="Barlow Bold"/>
                <a:cs typeface="Barlow Bold"/>
                <a:sym typeface="Barlow Bold"/>
              </a:rPr>
              <a:t>Technical Certificates</a:t>
            </a:r>
          </a:p>
        </p:txBody>
      </p:sp>
      <p:sp>
        <p:nvSpPr>
          <p:cNvPr id="4" name="TextBox 4"/>
          <p:cNvSpPr txBox="1"/>
          <p:nvPr/>
        </p:nvSpPr>
        <p:spPr>
          <a:xfrm>
            <a:off x="8553330" y="3187735"/>
            <a:ext cx="2686714" cy="1093697"/>
          </a:xfrm>
          <a:prstGeom prst="rect">
            <a:avLst/>
          </a:prstGeom>
        </p:spPr>
        <p:txBody>
          <a:bodyPr lIns="0" tIns="0" rIns="0" bIns="0" rtlCol="0" anchor="t">
            <a:spAutoFit/>
          </a:bodyPr>
          <a:lstStyle/>
          <a:p>
            <a:pPr algn="ctr">
              <a:lnSpc>
                <a:spcPts val="2935"/>
              </a:lnSpc>
            </a:pPr>
            <a:r>
              <a:rPr lang="en-US" sz="2097" spc="-39">
                <a:solidFill>
                  <a:srgbClr val="020069"/>
                </a:solidFill>
                <a:latin typeface="Clear Sans"/>
                <a:ea typeface="Clear Sans"/>
                <a:cs typeface="Clear Sans"/>
                <a:sym typeface="Clear Sans"/>
              </a:rPr>
              <a:t>that lead to jobs with our business and industry partners</a:t>
            </a:r>
          </a:p>
        </p:txBody>
      </p:sp>
      <p:grpSp>
        <p:nvGrpSpPr>
          <p:cNvPr id="5" name="Group 5"/>
          <p:cNvGrpSpPr/>
          <p:nvPr/>
        </p:nvGrpSpPr>
        <p:grpSpPr>
          <a:xfrm>
            <a:off x="10565032" y="-1312109"/>
            <a:ext cx="5048817" cy="4338827"/>
            <a:chOff x="0" y="0"/>
            <a:chExt cx="812800" cy="698500"/>
          </a:xfrm>
        </p:grpSpPr>
        <p:sp>
          <p:nvSpPr>
            <p:cNvPr id="6" name="Freeform 6"/>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7" name="TextBox 7"/>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8" name="Group 8"/>
          <p:cNvGrpSpPr/>
          <p:nvPr/>
        </p:nvGrpSpPr>
        <p:grpSpPr>
          <a:xfrm>
            <a:off x="-3465403" y="-1312109"/>
            <a:ext cx="5048817" cy="4338827"/>
            <a:chOff x="0" y="0"/>
            <a:chExt cx="812800" cy="698500"/>
          </a:xfrm>
        </p:grpSpPr>
        <p:sp>
          <p:nvSpPr>
            <p:cNvPr id="9" name="Freeform 9"/>
            <p:cNvSpPr/>
            <p:nvPr/>
          </p:nvSpPr>
          <p:spPr>
            <a:xfrm>
              <a:off x="7067" y="0"/>
              <a:ext cx="798666" cy="698500"/>
            </a:xfrm>
            <a:custGeom>
              <a:avLst/>
              <a:gdLst/>
              <a:ahLst/>
              <a:cxnLst/>
              <a:rect l="l" t="t" r="r" b="b"/>
              <a:pathLst>
                <a:path w="798666" h="698500">
                  <a:moveTo>
                    <a:pt x="787226" y="381060"/>
                  </a:moveTo>
                  <a:lnTo>
                    <a:pt x="621040" y="666690"/>
                  </a:lnTo>
                  <a:cubicBezTo>
                    <a:pt x="609582" y="686384"/>
                    <a:pt x="588516" y="698500"/>
                    <a:pt x="565731" y="698500"/>
                  </a:cubicBezTo>
                  <a:lnTo>
                    <a:pt x="232935" y="698500"/>
                  </a:lnTo>
                  <a:cubicBezTo>
                    <a:pt x="210150" y="698500"/>
                    <a:pt x="189084" y="686384"/>
                    <a:pt x="177626" y="666690"/>
                  </a:cubicBezTo>
                  <a:lnTo>
                    <a:pt x="11440" y="381060"/>
                  </a:lnTo>
                  <a:cubicBezTo>
                    <a:pt x="0" y="361396"/>
                    <a:pt x="0" y="337104"/>
                    <a:pt x="11440" y="317440"/>
                  </a:cubicBezTo>
                  <a:lnTo>
                    <a:pt x="177626" y="31810"/>
                  </a:lnTo>
                  <a:cubicBezTo>
                    <a:pt x="189084" y="12116"/>
                    <a:pt x="210150" y="0"/>
                    <a:pt x="232935" y="0"/>
                  </a:cubicBezTo>
                  <a:lnTo>
                    <a:pt x="565731" y="0"/>
                  </a:lnTo>
                  <a:cubicBezTo>
                    <a:pt x="588516" y="0"/>
                    <a:pt x="609582" y="12116"/>
                    <a:pt x="621040" y="31810"/>
                  </a:cubicBezTo>
                  <a:lnTo>
                    <a:pt x="787226" y="317440"/>
                  </a:lnTo>
                  <a:cubicBezTo>
                    <a:pt x="798666" y="337104"/>
                    <a:pt x="798666" y="361396"/>
                    <a:pt x="787226" y="381060"/>
                  </a:cubicBezTo>
                  <a:close/>
                </a:path>
              </a:pathLst>
            </a:custGeom>
            <a:gradFill rotWithShape="1">
              <a:gsLst>
                <a:gs pos="0">
                  <a:srgbClr val="153862">
                    <a:alpha val="100000"/>
                  </a:srgbClr>
                </a:gs>
                <a:gs pos="100000">
                  <a:srgbClr val="255389">
                    <a:alpha val="100000"/>
                  </a:srgbClr>
                </a:gs>
              </a:gsLst>
              <a:path path="circle">
                <a:fillToRect l="50000" t="50000" r="50000" b="50000"/>
              </a:path>
            </a:gradFill>
          </p:spPr>
          <p:txBody>
            <a:bodyPr/>
            <a:lstStyle/>
            <a:p>
              <a:endParaRPr lang="en-US" sz="1200"/>
            </a:p>
          </p:txBody>
        </p:sp>
        <p:sp>
          <p:nvSpPr>
            <p:cNvPr id="10" name="TextBox 10"/>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1" name="Group 11"/>
          <p:cNvGrpSpPr/>
          <p:nvPr/>
        </p:nvGrpSpPr>
        <p:grpSpPr>
          <a:xfrm>
            <a:off x="11038168" y="-872864"/>
            <a:ext cx="4115245" cy="3536538"/>
            <a:chOff x="0" y="0"/>
            <a:chExt cx="812800" cy="698500"/>
          </a:xfrm>
        </p:grpSpPr>
        <p:sp>
          <p:nvSpPr>
            <p:cNvPr id="12" name="Freeform 12"/>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13" name="TextBox 13"/>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4" name="Group 14"/>
          <p:cNvGrpSpPr/>
          <p:nvPr/>
        </p:nvGrpSpPr>
        <p:grpSpPr>
          <a:xfrm>
            <a:off x="-2992267" y="-872864"/>
            <a:ext cx="4115245" cy="3536538"/>
            <a:chOff x="0" y="0"/>
            <a:chExt cx="812800" cy="698500"/>
          </a:xfrm>
        </p:grpSpPr>
        <p:sp>
          <p:nvSpPr>
            <p:cNvPr id="15" name="Freeform 15"/>
            <p:cNvSpPr/>
            <p:nvPr/>
          </p:nvSpPr>
          <p:spPr>
            <a:xfrm>
              <a:off x="8670" y="0"/>
              <a:ext cx="795460" cy="698500"/>
            </a:xfrm>
            <a:custGeom>
              <a:avLst/>
              <a:gdLst/>
              <a:ahLst/>
              <a:cxnLst/>
              <a:rect l="l" t="t" r="r" b="b"/>
              <a:pathLst>
                <a:path w="795460" h="698500">
                  <a:moveTo>
                    <a:pt x="781424" y="388276"/>
                  </a:moveTo>
                  <a:lnTo>
                    <a:pt x="623636" y="659474"/>
                  </a:lnTo>
                  <a:cubicBezTo>
                    <a:pt x="609578" y="683636"/>
                    <a:pt x="583733" y="698500"/>
                    <a:pt x="555779" y="698500"/>
                  </a:cubicBezTo>
                  <a:lnTo>
                    <a:pt x="239681" y="698500"/>
                  </a:lnTo>
                  <a:cubicBezTo>
                    <a:pt x="211727" y="698500"/>
                    <a:pt x="185882" y="683636"/>
                    <a:pt x="171824" y="659474"/>
                  </a:cubicBezTo>
                  <a:lnTo>
                    <a:pt x="14036" y="388276"/>
                  </a:lnTo>
                  <a:cubicBezTo>
                    <a:pt x="0" y="364152"/>
                    <a:pt x="0" y="334348"/>
                    <a:pt x="14036" y="310224"/>
                  </a:cubicBezTo>
                  <a:lnTo>
                    <a:pt x="171824" y="39026"/>
                  </a:lnTo>
                  <a:cubicBezTo>
                    <a:pt x="185882" y="14864"/>
                    <a:pt x="211727" y="0"/>
                    <a:pt x="239681" y="0"/>
                  </a:cubicBezTo>
                  <a:lnTo>
                    <a:pt x="555779" y="0"/>
                  </a:lnTo>
                  <a:cubicBezTo>
                    <a:pt x="583733" y="0"/>
                    <a:pt x="609578" y="14864"/>
                    <a:pt x="623636" y="39026"/>
                  </a:cubicBezTo>
                  <a:lnTo>
                    <a:pt x="781424" y="310224"/>
                  </a:lnTo>
                  <a:cubicBezTo>
                    <a:pt x="795460" y="334348"/>
                    <a:pt x="795460" y="364152"/>
                    <a:pt x="781424" y="388276"/>
                  </a:cubicBezTo>
                  <a:close/>
                </a:path>
              </a:pathLst>
            </a:custGeom>
            <a:solidFill>
              <a:srgbClr val="000000">
                <a:alpha val="0"/>
              </a:srgbClr>
            </a:solidFill>
            <a:ln w="66675" cap="rnd">
              <a:gradFill>
                <a:gsLst>
                  <a:gs pos="0">
                    <a:srgbClr val="112D4E">
                      <a:alpha val="100000"/>
                    </a:srgbClr>
                  </a:gs>
                  <a:gs pos="50000">
                    <a:srgbClr val="255389">
                      <a:alpha val="100000"/>
                    </a:srgbClr>
                  </a:gs>
                  <a:gs pos="100000">
                    <a:srgbClr val="2A96E4">
                      <a:alpha val="100000"/>
                    </a:srgbClr>
                  </a:gs>
                </a:gsLst>
                <a:lin ang="5400000"/>
              </a:gradFill>
              <a:prstDash val="solid"/>
              <a:round/>
            </a:ln>
          </p:spPr>
          <p:txBody>
            <a:bodyPr/>
            <a:lstStyle/>
            <a:p>
              <a:endParaRPr lang="en-US" sz="1200"/>
            </a:p>
          </p:txBody>
        </p:sp>
        <p:sp>
          <p:nvSpPr>
            <p:cNvPr id="16" name="TextBox 16"/>
            <p:cNvSpPr txBox="1"/>
            <p:nvPr/>
          </p:nvSpPr>
          <p:spPr>
            <a:xfrm>
              <a:off x="114300" y="-57150"/>
              <a:ext cx="584200" cy="755650"/>
            </a:xfrm>
            <a:prstGeom prst="rect">
              <a:avLst/>
            </a:prstGeom>
          </p:spPr>
          <p:txBody>
            <a:bodyPr lIns="33867" tIns="33867" rIns="33867" bIns="33867" rtlCol="0" anchor="ctr"/>
            <a:lstStyle/>
            <a:p>
              <a:pPr algn="ctr">
                <a:lnSpc>
                  <a:spcPts val="1773"/>
                </a:lnSpc>
              </a:pPr>
              <a:endParaRPr sz="1200"/>
            </a:p>
          </p:txBody>
        </p:sp>
      </p:grpSp>
      <p:grpSp>
        <p:nvGrpSpPr>
          <p:cNvPr id="17" name="Group 17"/>
          <p:cNvGrpSpPr/>
          <p:nvPr/>
        </p:nvGrpSpPr>
        <p:grpSpPr>
          <a:xfrm rot="-10800000">
            <a:off x="10267618" y="-1032464"/>
            <a:ext cx="2477165" cy="2882519"/>
            <a:chOff x="0" y="0"/>
            <a:chExt cx="698500" cy="812800"/>
          </a:xfrm>
        </p:grpSpPr>
        <p:sp>
          <p:nvSpPr>
            <p:cNvPr id="18" name="Freeform 18"/>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19" name="TextBox 19"/>
            <p:cNvSpPr txBox="1"/>
            <p:nvPr/>
          </p:nvSpPr>
          <p:spPr>
            <a:xfrm>
              <a:off x="0" y="82550"/>
              <a:ext cx="698500" cy="590550"/>
            </a:xfrm>
            <a:prstGeom prst="rect">
              <a:avLst/>
            </a:prstGeom>
          </p:spPr>
          <p:txBody>
            <a:bodyPr lIns="80185" tIns="80185" rIns="80185" bIns="80185" rtlCol="0" anchor="ctr"/>
            <a:lstStyle/>
            <a:p>
              <a:pPr algn="ctr">
                <a:lnSpc>
                  <a:spcPts val="1773"/>
                </a:lnSpc>
              </a:pPr>
              <a:endParaRPr sz="1200"/>
            </a:p>
          </p:txBody>
        </p:sp>
      </p:grpSp>
      <p:grpSp>
        <p:nvGrpSpPr>
          <p:cNvPr id="20" name="Group 20"/>
          <p:cNvGrpSpPr/>
          <p:nvPr/>
        </p:nvGrpSpPr>
        <p:grpSpPr>
          <a:xfrm rot="-10800000">
            <a:off x="-620455" y="-1032464"/>
            <a:ext cx="2477165" cy="2882519"/>
            <a:chOff x="0" y="0"/>
            <a:chExt cx="698500" cy="812800"/>
          </a:xfrm>
        </p:grpSpPr>
        <p:sp>
          <p:nvSpPr>
            <p:cNvPr id="21" name="Freeform 21"/>
            <p:cNvSpPr/>
            <p:nvPr/>
          </p:nvSpPr>
          <p:spPr>
            <a:xfrm>
              <a:off x="0" y="7564"/>
              <a:ext cx="698500" cy="797671"/>
            </a:xfrm>
            <a:custGeom>
              <a:avLst/>
              <a:gdLst/>
              <a:ahLst/>
              <a:cxnLst/>
              <a:rect l="l" t="t" r="r" b="b"/>
              <a:pathLst>
                <a:path w="698500" h="797671">
                  <a:moveTo>
                    <a:pt x="383298" y="12246"/>
                  </a:moveTo>
                  <a:lnTo>
                    <a:pt x="664452" y="175826"/>
                  </a:lnTo>
                  <a:cubicBezTo>
                    <a:pt x="685532" y="188091"/>
                    <a:pt x="698500" y="210640"/>
                    <a:pt x="698500" y="235028"/>
                  </a:cubicBezTo>
                  <a:lnTo>
                    <a:pt x="698500" y="562644"/>
                  </a:lnTo>
                  <a:cubicBezTo>
                    <a:pt x="698500" y="587032"/>
                    <a:pt x="685532" y="609581"/>
                    <a:pt x="664452" y="621846"/>
                  </a:cubicBezTo>
                  <a:lnTo>
                    <a:pt x="383298" y="785426"/>
                  </a:lnTo>
                  <a:cubicBezTo>
                    <a:pt x="362251" y="797672"/>
                    <a:pt x="336249" y="797672"/>
                    <a:pt x="315202" y="785426"/>
                  </a:cubicBezTo>
                  <a:lnTo>
                    <a:pt x="34048" y="621846"/>
                  </a:lnTo>
                  <a:cubicBezTo>
                    <a:pt x="12968" y="609581"/>
                    <a:pt x="0" y="587032"/>
                    <a:pt x="0" y="562644"/>
                  </a:cubicBezTo>
                  <a:lnTo>
                    <a:pt x="0" y="235028"/>
                  </a:lnTo>
                  <a:cubicBezTo>
                    <a:pt x="0" y="210640"/>
                    <a:pt x="12968" y="188091"/>
                    <a:pt x="34048" y="175826"/>
                  </a:cubicBezTo>
                  <a:lnTo>
                    <a:pt x="315202" y="12246"/>
                  </a:lnTo>
                  <a:cubicBezTo>
                    <a:pt x="336249" y="0"/>
                    <a:pt x="362251" y="0"/>
                    <a:pt x="383298" y="12246"/>
                  </a:cubicBezTo>
                  <a:close/>
                </a:path>
              </a:pathLst>
            </a:custGeom>
            <a:solidFill>
              <a:srgbClr val="000000">
                <a:alpha val="0"/>
              </a:srgbClr>
            </a:solidFill>
            <a:ln w="133350" cap="rnd">
              <a:gradFill>
                <a:gsLst>
                  <a:gs pos="0">
                    <a:srgbClr val="FFB613">
                      <a:alpha val="100000"/>
                    </a:srgbClr>
                  </a:gs>
                  <a:gs pos="100000">
                    <a:srgbClr val="FFE42F">
                      <a:alpha val="100000"/>
                    </a:srgbClr>
                  </a:gs>
                </a:gsLst>
                <a:lin ang="5400000"/>
              </a:gradFill>
              <a:prstDash val="solid"/>
              <a:round/>
            </a:ln>
          </p:spPr>
          <p:txBody>
            <a:bodyPr/>
            <a:lstStyle/>
            <a:p>
              <a:endParaRPr lang="en-US" sz="1200"/>
            </a:p>
          </p:txBody>
        </p:sp>
        <p:sp>
          <p:nvSpPr>
            <p:cNvPr id="22" name="TextBox 22"/>
            <p:cNvSpPr txBox="1"/>
            <p:nvPr/>
          </p:nvSpPr>
          <p:spPr>
            <a:xfrm>
              <a:off x="0" y="82550"/>
              <a:ext cx="698500" cy="590550"/>
            </a:xfrm>
            <a:prstGeom prst="rect">
              <a:avLst/>
            </a:prstGeom>
          </p:spPr>
          <p:txBody>
            <a:bodyPr lIns="80185" tIns="80185" rIns="80185" bIns="80185" rtlCol="0" anchor="ctr"/>
            <a:lstStyle/>
            <a:p>
              <a:pPr algn="ctr">
                <a:lnSpc>
                  <a:spcPts val="1773"/>
                </a:lnSpc>
              </a:pPr>
              <a:endParaRPr sz="1200"/>
            </a:p>
          </p:txBody>
        </p:sp>
      </p:grpSp>
      <p:grpSp>
        <p:nvGrpSpPr>
          <p:cNvPr id="23" name="Group 23"/>
          <p:cNvGrpSpPr/>
          <p:nvPr/>
        </p:nvGrpSpPr>
        <p:grpSpPr>
          <a:xfrm rot="-10800000">
            <a:off x="3420884" y="1446278"/>
            <a:ext cx="5468487" cy="625125"/>
            <a:chOff x="0" y="0"/>
            <a:chExt cx="5970210" cy="682480"/>
          </a:xfrm>
        </p:grpSpPr>
        <p:sp>
          <p:nvSpPr>
            <p:cNvPr id="24" name="Freeform 24"/>
            <p:cNvSpPr/>
            <p:nvPr/>
          </p:nvSpPr>
          <p:spPr>
            <a:xfrm>
              <a:off x="4118" y="0"/>
              <a:ext cx="5961973" cy="682480"/>
            </a:xfrm>
            <a:custGeom>
              <a:avLst/>
              <a:gdLst/>
              <a:ahLst/>
              <a:cxnLst/>
              <a:rect l="l" t="t" r="r" b="b"/>
              <a:pathLst>
                <a:path w="5961973" h="682480">
                  <a:moveTo>
                    <a:pt x="217958" y="682480"/>
                  </a:moveTo>
                  <a:lnTo>
                    <a:pt x="5744015" y="682480"/>
                  </a:lnTo>
                  <a:cubicBezTo>
                    <a:pt x="5755214" y="682480"/>
                    <a:pt x="5765083" y="675121"/>
                    <a:pt x="5768278" y="664388"/>
                  </a:cubicBezTo>
                  <a:lnTo>
                    <a:pt x="5960705" y="18092"/>
                  </a:lnTo>
                  <a:cubicBezTo>
                    <a:pt x="5961973" y="13832"/>
                    <a:pt x="5961155" y="9224"/>
                    <a:pt x="5958499" y="5662"/>
                  </a:cubicBezTo>
                  <a:cubicBezTo>
                    <a:pt x="5955842" y="2099"/>
                    <a:pt x="5951659" y="0"/>
                    <a:pt x="5947215" y="0"/>
                  </a:cubicBezTo>
                  <a:lnTo>
                    <a:pt x="14758" y="0"/>
                  </a:lnTo>
                  <a:cubicBezTo>
                    <a:pt x="10314" y="0"/>
                    <a:pt x="6131" y="2099"/>
                    <a:pt x="3475" y="5662"/>
                  </a:cubicBezTo>
                  <a:cubicBezTo>
                    <a:pt x="818" y="9224"/>
                    <a:pt x="0" y="13832"/>
                    <a:pt x="1269" y="18092"/>
                  </a:cubicBezTo>
                  <a:lnTo>
                    <a:pt x="193695" y="664388"/>
                  </a:lnTo>
                  <a:cubicBezTo>
                    <a:pt x="196891" y="675121"/>
                    <a:pt x="206759" y="682480"/>
                    <a:pt x="217958" y="682480"/>
                  </a:cubicBezTo>
                  <a:close/>
                </a:path>
              </a:pathLst>
            </a:custGeom>
            <a:gradFill rotWithShape="1">
              <a:gsLst>
                <a:gs pos="0">
                  <a:srgbClr val="3183ED">
                    <a:alpha val="100000"/>
                  </a:srgbClr>
                </a:gs>
                <a:gs pos="100000">
                  <a:srgbClr val="56CCF2">
                    <a:alpha val="100000"/>
                  </a:srgbClr>
                </a:gs>
              </a:gsLst>
              <a:lin ang="5400000"/>
            </a:gradFill>
            <a:ln cap="sq">
              <a:noFill/>
              <a:prstDash val="solid"/>
              <a:miter/>
            </a:ln>
          </p:spPr>
          <p:txBody>
            <a:bodyPr/>
            <a:lstStyle/>
            <a:p>
              <a:endParaRPr lang="en-US" sz="1200"/>
            </a:p>
          </p:txBody>
        </p:sp>
        <p:sp>
          <p:nvSpPr>
            <p:cNvPr id="25" name="TextBox 25"/>
            <p:cNvSpPr txBox="1"/>
            <p:nvPr/>
          </p:nvSpPr>
          <p:spPr>
            <a:xfrm>
              <a:off x="127000" y="-57150"/>
              <a:ext cx="5716210" cy="739630"/>
            </a:xfrm>
            <a:prstGeom prst="rect">
              <a:avLst/>
            </a:prstGeom>
          </p:spPr>
          <p:txBody>
            <a:bodyPr lIns="33867" tIns="33867" rIns="33867" bIns="33867" rtlCol="0" anchor="ctr"/>
            <a:lstStyle/>
            <a:p>
              <a:pPr algn="ctr">
                <a:lnSpc>
                  <a:spcPts val="1773"/>
                </a:lnSpc>
              </a:pPr>
              <a:endParaRPr sz="1200"/>
            </a:p>
          </p:txBody>
        </p:sp>
      </p:grpSp>
      <p:grpSp>
        <p:nvGrpSpPr>
          <p:cNvPr id="26" name="Group 26"/>
          <p:cNvGrpSpPr/>
          <p:nvPr/>
        </p:nvGrpSpPr>
        <p:grpSpPr>
          <a:xfrm>
            <a:off x="8397403" y="4392968"/>
            <a:ext cx="2998568" cy="2432958"/>
            <a:chOff x="0" y="0"/>
            <a:chExt cx="1184619" cy="961169"/>
          </a:xfrm>
        </p:grpSpPr>
        <p:sp>
          <p:nvSpPr>
            <p:cNvPr id="27" name="Freeform 27"/>
            <p:cNvSpPr/>
            <p:nvPr/>
          </p:nvSpPr>
          <p:spPr>
            <a:xfrm>
              <a:off x="0" y="0"/>
              <a:ext cx="1184619" cy="961169"/>
            </a:xfrm>
            <a:custGeom>
              <a:avLst/>
              <a:gdLst/>
              <a:ahLst/>
              <a:cxnLst/>
              <a:rect l="l" t="t" r="r" b="b"/>
              <a:pathLst>
                <a:path w="1184619" h="961169">
                  <a:moveTo>
                    <a:pt x="87784" y="0"/>
                  </a:moveTo>
                  <a:lnTo>
                    <a:pt x="1096836" y="0"/>
                  </a:lnTo>
                  <a:cubicBezTo>
                    <a:pt x="1120117" y="0"/>
                    <a:pt x="1142446" y="9249"/>
                    <a:pt x="1158908" y="25711"/>
                  </a:cubicBezTo>
                  <a:cubicBezTo>
                    <a:pt x="1175371" y="42174"/>
                    <a:pt x="1184619" y="64502"/>
                    <a:pt x="1184619" y="87784"/>
                  </a:cubicBezTo>
                  <a:lnTo>
                    <a:pt x="1184619" y="873385"/>
                  </a:lnTo>
                  <a:cubicBezTo>
                    <a:pt x="1184619" y="921867"/>
                    <a:pt x="1145317" y="961169"/>
                    <a:pt x="1096836" y="961169"/>
                  </a:cubicBezTo>
                  <a:lnTo>
                    <a:pt x="87784" y="961169"/>
                  </a:lnTo>
                  <a:cubicBezTo>
                    <a:pt x="64502" y="961169"/>
                    <a:pt x="42174" y="951920"/>
                    <a:pt x="25711" y="935457"/>
                  </a:cubicBezTo>
                  <a:cubicBezTo>
                    <a:pt x="9249" y="918995"/>
                    <a:pt x="0" y="896667"/>
                    <a:pt x="0" y="873385"/>
                  </a:cubicBezTo>
                  <a:lnTo>
                    <a:pt x="0" y="87784"/>
                  </a:lnTo>
                  <a:cubicBezTo>
                    <a:pt x="0" y="39302"/>
                    <a:pt x="39302" y="0"/>
                    <a:pt x="87784" y="0"/>
                  </a:cubicBezTo>
                  <a:close/>
                </a:path>
              </a:pathLst>
            </a:custGeom>
            <a:solidFill>
              <a:srgbClr val="348AE7"/>
            </a:solidFill>
          </p:spPr>
          <p:txBody>
            <a:bodyPr/>
            <a:lstStyle/>
            <a:p>
              <a:endParaRPr lang="en-US" sz="1200"/>
            </a:p>
          </p:txBody>
        </p:sp>
        <p:sp>
          <p:nvSpPr>
            <p:cNvPr id="28" name="TextBox 28"/>
            <p:cNvSpPr txBox="1"/>
            <p:nvPr/>
          </p:nvSpPr>
          <p:spPr>
            <a:xfrm>
              <a:off x="0" y="-57150"/>
              <a:ext cx="1184619" cy="1018319"/>
            </a:xfrm>
            <a:prstGeom prst="rect">
              <a:avLst/>
            </a:prstGeom>
          </p:spPr>
          <p:txBody>
            <a:bodyPr lIns="33867" tIns="33867" rIns="33867" bIns="33867" rtlCol="0" anchor="ctr"/>
            <a:lstStyle/>
            <a:p>
              <a:pPr algn="ctr">
                <a:lnSpc>
                  <a:spcPts val="1773"/>
                </a:lnSpc>
              </a:pPr>
              <a:endParaRPr sz="1200"/>
            </a:p>
          </p:txBody>
        </p:sp>
      </p:grpSp>
      <p:grpSp>
        <p:nvGrpSpPr>
          <p:cNvPr id="29" name="Group 29"/>
          <p:cNvGrpSpPr/>
          <p:nvPr/>
        </p:nvGrpSpPr>
        <p:grpSpPr>
          <a:xfrm>
            <a:off x="8621996" y="4710843"/>
            <a:ext cx="2549382" cy="1850655"/>
            <a:chOff x="0" y="0"/>
            <a:chExt cx="1273191" cy="924238"/>
          </a:xfrm>
        </p:grpSpPr>
        <p:sp>
          <p:nvSpPr>
            <p:cNvPr id="30" name="Freeform 30"/>
            <p:cNvSpPr/>
            <p:nvPr/>
          </p:nvSpPr>
          <p:spPr>
            <a:xfrm>
              <a:off x="0" y="0"/>
              <a:ext cx="1273191" cy="924238"/>
            </a:xfrm>
            <a:custGeom>
              <a:avLst/>
              <a:gdLst/>
              <a:ahLst/>
              <a:cxnLst/>
              <a:rect l="l" t="t" r="r" b="b"/>
              <a:pathLst>
                <a:path w="1273191" h="924238">
                  <a:moveTo>
                    <a:pt x="46564" y="0"/>
                  </a:moveTo>
                  <a:lnTo>
                    <a:pt x="1226627" y="0"/>
                  </a:lnTo>
                  <a:cubicBezTo>
                    <a:pt x="1252343" y="0"/>
                    <a:pt x="1273191" y="20847"/>
                    <a:pt x="1273191" y="46564"/>
                  </a:cubicBezTo>
                  <a:lnTo>
                    <a:pt x="1273191" y="877674"/>
                  </a:lnTo>
                  <a:cubicBezTo>
                    <a:pt x="1273191" y="890024"/>
                    <a:pt x="1268285" y="901868"/>
                    <a:pt x="1259552" y="910600"/>
                  </a:cubicBezTo>
                  <a:cubicBezTo>
                    <a:pt x="1250820" y="919332"/>
                    <a:pt x="1238976" y="924238"/>
                    <a:pt x="1226627" y="924238"/>
                  </a:cubicBezTo>
                  <a:lnTo>
                    <a:pt x="46564" y="924238"/>
                  </a:lnTo>
                  <a:cubicBezTo>
                    <a:pt x="34214" y="924238"/>
                    <a:pt x="22371" y="919332"/>
                    <a:pt x="13638" y="910600"/>
                  </a:cubicBezTo>
                  <a:cubicBezTo>
                    <a:pt x="4906" y="901868"/>
                    <a:pt x="0" y="890024"/>
                    <a:pt x="0" y="877674"/>
                  </a:cubicBezTo>
                  <a:lnTo>
                    <a:pt x="0" y="46564"/>
                  </a:lnTo>
                  <a:cubicBezTo>
                    <a:pt x="0" y="34214"/>
                    <a:pt x="4906" y="22371"/>
                    <a:pt x="13638" y="13638"/>
                  </a:cubicBezTo>
                  <a:cubicBezTo>
                    <a:pt x="22371" y="4906"/>
                    <a:pt x="34214" y="0"/>
                    <a:pt x="46564" y="0"/>
                  </a:cubicBezTo>
                  <a:close/>
                </a:path>
              </a:pathLst>
            </a:custGeom>
            <a:blipFill>
              <a:blip r:embed="rId2"/>
              <a:stretch>
                <a:fillRect l="-19455" r="-19455"/>
              </a:stretch>
            </a:blipFill>
          </p:spPr>
          <p:txBody>
            <a:bodyPr/>
            <a:lstStyle/>
            <a:p>
              <a:endParaRPr lang="en-US" sz="1200"/>
            </a:p>
          </p:txBody>
        </p:sp>
      </p:grpSp>
      <p:grpSp>
        <p:nvGrpSpPr>
          <p:cNvPr id="31" name="Group 31"/>
          <p:cNvGrpSpPr/>
          <p:nvPr/>
        </p:nvGrpSpPr>
        <p:grpSpPr>
          <a:xfrm>
            <a:off x="4834395" y="4392968"/>
            <a:ext cx="2998568" cy="2432958"/>
            <a:chOff x="0" y="0"/>
            <a:chExt cx="1184619" cy="961169"/>
          </a:xfrm>
        </p:grpSpPr>
        <p:sp>
          <p:nvSpPr>
            <p:cNvPr id="32" name="Freeform 32"/>
            <p:cNvSpPr/>
            <p:nvPr/>
          </p:nvSpPr>
          <p:spPr>
            <a:xfrm>
              <a:off x="0" y="0"/>
              <a:ext cx="1184619" cy="961169"/>
            </a:xfrm>
            <a:custGeom>
              <a:avLst/>
              <a:gdLst/>
              <a:ahLst/>
              <a:cxnLst/>
              <a:rect l="l" t="t" r="r" b="b"/>
              <a:pathLst>
                <a:path w="1184619" h="961169">
                  <a:moveTo>
                    <a:pt x="87784" y="0"/>
                  </a:moveTo>
                  <a:lnTo>
                    <a:pt x="1096836" y="0"/>
                  </a:lnTo>
                  <a:cubicBezTo>
                    <a:pt x="1120117" y="0"/>
                    <a:pt x="1142446" y="9249"/>
                    <a:pt x="1158908" y="25711"/>
                  </a:cubicBezTo>
                  <a:cubicBezTo>
                    <a:pt x="1175371" y="42174"/>
                    <a:pt x="1184619" y="64502"/>
                    <a:pt x="1184619" y="87784"/>
                  </a:cubicBezTo>
                  <a:lnTo>
                    <a:pt x="1184619" y="873385"/>
                  </a:lnTo>
                  <a:cubicBezTo>
                    <a:pt x="1184619" y="921867"/>
                    <a:pt x="1145317" y="961169"/>
                    <a:pt x="1096836" y="961169"/>
                  </a:cubicBezTo>
                  <a:lnTo>
                    <a:pt x="87784" y="961169"/>
                  </a:lnTo>
                  <a:cubicBezTo>
                    <a:pt x="64502" y="961169"/>
                    <a:pt x="42174" y="951920"/>
                    <a:pt x="25711" y="935457"/>
                  </a:cubicBezTo>
                  <a:cubicBezTo>
                    <a:pt x="9249" y="918995"/>
                    <a:pt x="0" y="896667"/>
                    <a:pt x="0" y="873385"/>
                  </a:cubicBezTo>
                  <a:lnTo>
                    <a:pt x="0" y="87784"/>
                  </a:lnTo>
                  <a:cubicBezTo>
                    <a:pt x="0" y="39302"/>
                    <a:pt x="39302" y="0"/>
                    <a:pt x="87784" y="0"/>
                  </a:cubicBezTo>
                  <a:close/>
                </a:path>
              </a:pathLst>
            </a:custGeom>
            <a:gradFill rotWithShape="1">
              <a:gsLst>
                <a:gs pos="0">
                  <a:srgbClr val="255389">
                    <a:alpha val="100000"/>
                  </a:srgbClr>
                </a:gs>
                <a:gs pos="100000">
                  <a:srgbClr val="112D4E">
                    <a:alpha val="100000"/>
                  </a:srgbClr>
                </a:gs>
              </a:gsLst>
              <a:path path="circle">
                <a:fillToRect l="50000" t="50000" r="50000" b="50000"/>
              </a:path>
            </a:gradFill>
          </p:spPr>
          <p:txBody>
            <a:bodyPr/>
            <a:lstStyle/>
            <a:p>
              <a:endParaRPr lang="en-US" sz="1200"/>
            </a:p>
          </p:txBody>
        </p:sp>
        <p:sp>
          <p:nvSpPr>
            <p:cNvPr id="33" name="TextBox 33"/>
            <p:cNvSpPr txBox="1"/>
            <p:nvPr/>
          </p:nvSpPr>
          <p:spPr>
            <a:xfrm>
              <a:off x="0" y="-57150"/>
              <a:ext cx="1184619" cy="1018319"/>
            </a:xfrm>
            <a:prstGeom prst="rect">
              <a:avLst/>
            </a:prstGeom>
          </p:spPr>
          <p:txBody>
            <a:bodyPr lIns="33867" tIns="33867" rIns="33867" bIns="33867" rtlCol="0" anchor="ctr"/>
            <a:lstStyle/>
            <a:p>
              <a:pPr algn="ctr">
                <a:lnSpc>
                  <a:spcPts val="1773"/>
                </a:lnSpc>
              </a:pPr>
              <a:endParaRPr sz="1200"/>
            </a:p>
          </p:txBody>
        </p:sp>
      </p:grpSp>
      <p:grpSp>
        <p:nvGrpSpPr>
          <p:cNvPr id="34" name="Group 34"/>
          <p:cNvGrpSpPr/>
          <p:nvPr/>
        </p:nvGrpSpPr>
        <p:grpSpPr>
          <a:xfrm>
            <a:off x="5120100" y="4684119"/>
            <a:ext cx="2427158" cy="1904105"/>
            <a:chOff x="0" y="0"/>
            <a:chExt cx="1273191" cy="998818"/>
          </a:xfrm>
        </p:grpSpPr>
        <p:sp>
          <p:nvSpPr>
            <p:cNvPr id="35" name="Freeform 35"/>
            <p:cNvSpPr/>
            <p:nvPr/>
          </p:nvSpPr>
          <p:spPr>
            <a:xfrm>
              <a:off x="0" y="0"/>
              <a:ext cx="1273191" cy="998818"/>
            </a:xfrm>
            <a:custGeom>
              <a:avLst/>
              <a:gdLst/>
              <a:ahLst/>
              <a:cxnLst/>
              <a:rect l="l" t="t" r="r" b="b"/>
              <a:pathLst>
                <a:path w="1273191" h="998818">
                  <a:moveTo>
                    <a:pt x="48909" y="0"/>
                  </a:moveTo>
                  <a:lnTo>
                    <a:pt x="1224282" y="0"/>
                  </a:lnTo>
                  <a:cubicBezTo>
                    <a:pt x="1251293" y="0"/>
                    <a:pt x="1273191" y="21897"/>
                    <a:pt x="1273191" y="48909"/>
                  </a:cubicBezTo>
                  <a:lnTo>
                    <a:pt x="1273191" y="949909"/>
                  </a:lnTo>
                  <a:cubicBezTo>
                    <a:pt x="1273191" y="962880"/>
                    <a:pt x="1268038" y="975321"/>
                    <a:pt x="1258866" y="984493"/>
                  </a:cubicBezTo>
                  <a:cubicBezTo>
                    <a:pt x="1249693" y="993665"/>
                    <a:pt x="1237253" y="998818"/>
                    <a:pt x="1224282" y="998818"/>
                  </a:cubicBezTo>
                  <a:lnTo>
                    <a:pt x="48909" y="998818"/>
                  </a:lnTo>
                  <a:cubicBezTo>
                    <a:pt x="21897" y="998818"/>
                    <a:pt x="0" y="976921"/>
                    <a:pt x="0" y="949909"/>
                  </a:cubicBezTo>
                  <a:lnTo>
                    <a:pt x="0" y="48909"/>
                  </a:lnTo>
                  <a:cubicBezTo>
                    <a:pt x="0" y="21897"/>
                    <a:pt x="21897" y="0"/>
                    <a:pt x="48909" y="0"/>
                  </a:cubicBezTo>
                  <a:close/>
                </a:path>
              </a:pathLst>
            </a:custGeom>
            <a:blipFill>
              <a:blip r:embed="rId3"/>
              <a:stretch>
                <a:fillRect t="-13734" b="-13734"/>
              </a:stretch>
            </a:blipFill>
          </p:spPr>
          <p:txBody>
            <a:bodyPr/>
            <a:lstStyle/>
            <a:p>
              <a:endParaRPr lang="en-US" sz="1200"/>
            </a:p>
          </p:txBody>
        </p:sp>
      </p:grpSp>
      <p:grpSp>
        <p:nvGrpSpPr>
          <p:cNvPr id="36" name="Group 36"/>
          <p:cNvGrpSpPr/>
          <p:nvPr/>
        </p:nvGrpSpPr>
        <p:grpSpPr>
          <a:xfrm>
            <a:off x="826177" y="4392968"/>
            <a:ext cx="2998568" cy="2432958"/>
            <a:chOff x="0" y="0"/>
            <a:chExt cx="1184619" cy="961169"/>
          </a:xfrm>
        </p:grpSpPr>
        <p:sp>
          <p:nvSpPr>
            <p:cNvPr id="37" name="Freeform 37"/>
            <p:cNvSpPr/>
            <p:nvPr/>
          </p:nvSpPr>
          <p:spPr>
            <a:xfrm>
              <a:off x="0" y="0"/>
              <a:ext cx="1184619" cy="961169"/>
            </a:xfrm>
            <a:custGeom>
              <a:avLst/>
              <a:gdLst/>
              <a:ahLst/>
              <a:cxnLst/>
              <a:rect l="l" t="t" r="r" b="b"/>
              <a:pathLst>
                <a:path w="1184619" h="961169">
                  <a:moveTo>
                    <a:pt x="87784" y="0"/>
                  </a:moveTo>
                  <a:lnTo>
                    <a:pt x="1096836" y="0"/>
                  </a:lnTo>
                  <a:cubicBezTo>
                    <a:pt x="1120117" y="0"/>
                    <a:pt x="1142446" y="9249"/>
                    <a:pt x="1158908" y="25711"/>
                  </a:cubicBezTo>
                  <a:cubicBezTo>
                    <a:pt x="1175371" y="42174"/>
                    <a:pt x="1184619" y="64502"/>
                    <a:pt x="1184619" y="87784"/>
                  </a:cubicBezTo>
                  <a:lnTo>
                    <a:pt x="1184619" y="873385"/>
                  </a:lnTo>
                  <a:cubicBezTo>
                    <a:pt x="1184619" y="921867"/>
                    <a:pt x="1145317" y="961169"/>
                    <a:pt x="1096836" y="961169"/>
                  </a:cubicBezTo>
                  <a:lnTo>
                    <a:pt x="87784" y="961169"/>
                  </a:lnTo>
                  <a:cubicBezTo>
                    <a:pt x="64502" y="961169"/>
                    <a:pt x="42174" y="951920"/>
                    <a:pt x="25711" y="935457"/>
                  </a:cubicBezTo>
                  <a:cubicBezTo>
                    <a:pt x="9249" y="918995"/>
                    <a:pt x="0" y="896667"/>
                    <a:pt x="0" y="873385"/>
                  </a:cubicBezTo>
                  <a:lnTo>
                    <a:pt x="0" y="87784"/>
                  </a:lnTo>
                  <a:cubicBezTo>
                    <a:pt x="0" y="39302"/>
                    <a:pt x="39302" y="0"/>
                    <a:pt x="87784" y="0"/>
                  </a:cubicBezTo>
                  <a:close/>
                </a:path>
              </a:pathLst>
            </a:custGeom>
            <a:solidFill>
              <a:srgbClr val="348AE7"/>
            </a:solidFill>
          </p:spPr>
          <p:txBody>
            <a:bodyPr/>
            <a:lstStyle/>
            <a:p>
              <a:endParaRPr lang="en-US" sz="1200"/>
            </a:p>
          </p:txBody>
        </p:sp>
        <p:sp>
          <p:nvSpPr>
            <p:cNvPr id="38" name="TextBox 38"/>
            <p:cNvSpPr txBox="1"/>
            <p:nvPr/>
          </p:nvSpPr>
          <p:spPr>
            <a:xfrm>
              <a:off x="0" y="-57150"/>
              <a:ext cx="1184619" cy="1018319"/>
            </a:xfrm>
            <a:prstGeom prst="rect">
              <a:avLst/>
            </a:prstGeom>
          </p:spPr>
          <p:txBody>
            <a:bodyPr lIns="33867" tIns="33867" rIns="33867" bIns="33867" rtlCol="0" anchor="ctr"/>
            <a:lstStyle/>
            <a:p>
              <a:pPr algn="ctr">
                <a:lnSpc>
                  <a:spcPts val="1773"/>
                </a:lnSpc>
              </a:pPr>
              <a:endParaRPr sz="1200"/>
            </a:p>
          </p:txBody>
        </p:sp>
      </p:grpSp>
      <p:sp>
        <p:nvSpPr>
          <p:cNvPr id="39" name="Freeform 39"/>
          <p:cNvSpPr/>
          <p:nvPr/>
        </p:nvSpPr>
        <p:spPr>
          <a:xfrm>
            <a:off x="-772431" y="3993528"/>
            <a:ext cx="6155880" cy="3231837"/>
          </a:xfrm>
          <a:custGeom>
            <a:avLst/>
            <a:gdLst/>
            <a:ahLst/>
            <a:cxnLst/>
            <a:rect l="l" t="t" r="r" b="b"/>
            <a:pathLst>
              <a:path w="9233820" h="4847756">
                <a:moveTo>
                  <a:pt x="0" y="0"/>
                </a:moveTo>
                <a:lnTo>
                  <a:pt x="9233820" y="0"/>
                </a:lnTo>
                <a:lnTo>
                  <a:pt x="9233820" y="4847756"/>
                </a:lnTo>
                <a:lnTo>
                  <a:pt x="0" y="4847756"/>
                </a:lnTo>
                <a:lnTo>
                  <a:pt x="0" y="0"/>
                </a:lnTo>
                <a:close/>
              </a:path>
            </a:pathLst>
          </a:custGeom>
          <a:blipFill>
            <a:blip r:embed="rId4"/>
            <a:stretch>
              <a:fillRect/>
            </a:stretch>
          </a:blipFill>
        </p:spPr>
        <p:txBody>
          <a:bodyPr/>
          <a:lstStyle/>
          <a:p>
            <a:endParaRPr lang="en-US" sz="1200"/>
          </a:p>
        </p:txBody>
      </p:sp>
      <p:sp>
        <p:nvSpPr>
          <p:cNvPr id="40" name="TextBox 40"/>
          <p:cNvSpPr txBox="1"/>
          <p:nvPr/>
        </p:nvSpPr>
        <p:spPr>
          <a:xfrm>
            <a:off x="2100498" y="286768"/>
            <a:ext cx="8133531" cy="782265"/>
          </a:xfrm>
          <a:prstGeom prst="rect">
            <a:avLst/>
          </a:prstGeom>
        </p:spPr>
        <p:txBody>
          <a:bodyPr lIns="0" tIns="0" rIns="0" bIns="0" rtlCol="0" anchor="t">
            <a:spAutoFit/>
          </a:bodyPr>
          <a:lstStyle/>
          <a:p>
            <a:pPr algn="ctr">
              <a:lnSpc>
                <a:spcPts val="6120"/>
              </a:lnSpc>
            </a:pPr>
            <a:r>
              <a:rPr lang="en-US" sz="5666" b="1" spc="-141">
                <a:solidFill>
                  <a:srgbClr val="112D4E"/>
                </a:solidFill>
                <a:latin typeface="Barlow Bold"/>
                <a:ea typeface="Barlow Bold"/>
                <a:cs typeface="Barlow Bold"/>
                <a:sym typeface="Barlow Bold"/>
              </a:rPr>
              <a:t>Student Opportunities </a:t>
            </a:r>
          </a:p>
        </p:txBody>
      </p:sp>
      <p:sp>
        <p:nvSpPr>
          <p:cNvPr id="41" name="TextBox 41"/>
          <p:cNvSpPr txBox="1"/>
          <p:nvPr/>
        </p:nvSpPr>
        <p:spPr>
          <a:xfrm>
            <a:off x="4889509" y="3556035"/>
            <a:ext cx="2837617" cy="349904"/>
          </a:xfrm>
          <a:prstGeom prst="rect">
            <a:avLst/>
          </a:prstGeom>
        </p:spPr>
        <p:txBody>
          <a:bodyPr lIns="0" tIns="0" rIns="0" bIns="0" rtlCol="0" anchor="t">
            <a:spAutoFit/>
          </a:bodyPr>
          <a:lstStyle/>
          <a:p>
            <a:pPr algn="ctr">
              <a:lnSpc>
                <a:spcPts val="2935"/>
              </a:lnSpc>
            </a:pPr>
            <a:r>
              <a:rPr lang="en-US" sz="2097" spc="-39">
                <a:solidFill>
                  <a:srgbClr val="020069"/>
                </a:solidFill>
                <a:latin typeface="Clear Sans"/>
                <a:ea typeface="Clear Sans"/>
                <a:cs typeface="Clear Sans"/>
                <a:sym typeface="Clear Sans"/>
              </a:rPr>
              <a:t>that you can take to college</a:t>
            </a:r>
          </a:p>
        </p:txBody>
      </p:sp>
      <p:sp>
        <p:nvSpPr>
          <p:cNvPr id="42" name="TextBox 42"/>
          <p:cNvSpPr txBox="1"/>
          <p:nvPr/>
        </p:nvSpPr>
        <p:spPr>
          <a:xfrm>
            <a:off x="4889509" y="3200690"/>
            <a:ext cx="2756779" cy="282129"/>
          </a:xfrm>
          <a:prstGeom prst="rect">
            <a:avLst/>
          </a:prstGeom>
        </p:spPr>
        <p:txBody>
          <a:bodyPr lIns="0" tIns="0" rIns="0" bIns="0" rtlCol="0" anchor="t">
            <a:spAutoFit/>
          </a:bodyPr>
          <a:lstStyle/>
          <a:p>
            <a:pPr algn="ctr">
              <a:lnSpc>
                <a:spcPts val="2231"/>
              </a:lnSpc>
            </a:pPr>
            <a:r>
              <a:rPr lang="en-US" sz="2066" b="1">
                <a:solidFill>
                  <a:srgbClr val="112D4E"/>
                </a:solidFill>
                <a:latin typeface="Barlow Bold"/>
                <a:ea typeface="Barlow Bold"/>
                <a:cs typeface="Barlow Bold"/>
                <a:sym typeface="Barlow Bold"/>
              </a:rPr>
              <a:t>Dual Enrollment Credits</a:t>
            </a:r>
          </a:p>
        </p:txBody>
      </p:sp>
      <p:sp>
        <p:nvSpPr>
          <p:cNvPr id="43" name="TextBox 43"/>
          <p:cNvSpPr txBox="1"/>
          <p:nvPr/>
        </p:nvSpPr>
        <p:spPr>
          <a:xfrm>
            <a:off x="3958801" y="1490728"/>
            <a:ext cx="4392652" cy="487313"/>
          </a:xfrm>
          <a:prstGeom prst="rect">
            <a:avLst/>
          </a:prstGeom>
        </p:spPr>
        <p:txBody>
          <a:bodyPr lIns="0" tIns="0" rIns="0" bIns="0" rtlCol="0" anchor="t">
            <a:spAutoFit/>
          </a:bodyPr>
          <a:lstStyle/>
          <a:p>
            <a:pPr algn="ctr">
              <a:lnSpc>
                <a:spcPts val="3763"/>
              </a:lnSpc>
            </a:pPr>
            <a:r>
              <a:rPr lang="en-US" sz="3484" b="1">
                <a:solidFill>
                  <a:srgbClr val="FFFFFF"/>
                </a:solidFill>
                <a:latin typeface="Barlow Bold"/>
                <a:ea typeface="Barlow Bold"/>
                <a:cs typeface="Barlow Bold"/>
                <a:sym typeface="Barlow Bold"/>
              </a:rPr>
              <a:t>at PCCA</a:t>
            </a:r>
          </a:p>
        </p:txBody>
      </p:sp>
      <p:sp>
        <p:nvSpPr>
          <p:cNvPr id="44" name="TextBox 44"/>
          <p:cNvSpPr txBox="1"/>
          <p:nvPr/>
        </p:nvSpPr>
        <p:spPr>
          <a:xfrm>
            <a:off x="1122978" y="3237702"/>
            <a:ext cx="2471987" cy="1055545"/>
          </a:xfrm>
          <a:prstGeom prst="rect">
            <a:avLst/>
          </a:prstGeom>
        </p:spPr>
        <p:txBody>
          <a:bodyPr lIns="0" tIns="0" rIns="0" bIns="0" rtlCol="0" anchor="t">
            <a:spAutoFit/>
          </a:bodyPr>
          <a:lstStyle/>
          <a:p>
            <a:pPr algn="ctr">
              <a:lnSpc>
                <a:spcPts val="2814"/>
              </a:lnSpc>
            </a:pPr>
            <a:r>
              <a:rPr lang="en-US" sz="2010" spc="-38">
                <a:solidFill>
                  <a:srgbClr val="020069"/>
                </a:solidFill>
                <a:latin typeface="Clear Sans"/>
                <a:ea typeface="Clear Sans"/>
                <a:cs typeface="Clear Sans"/>
                <a:sym typeface="Clear Sans"/>
              </a:rPr>
              <a:t>to help build your resume and help get a job after graduation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47BFEB-8E06-4B8B-9A1F-6B1BE14CA715}"/>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Graduation Requirements</a:t>
            </a:r>
          </a:p>
        </p:txBody>
      </p:sp>
      <p:sp>
        <p:nvSpPr>
          <p:cNvPr id="3" name="Content Placeholder 2">
            <a:extLst>
              <a:ext uri="{FF2B5EF4-FFF2-40B4-BE49-F238E27FC236}">
                <a16:creationId xmlns:a16="http://schemas.microsoft.com/office/drawing/2014/main" id="{7C666DA6-082E-4CDB-B234-E426EC3BDEE9}"/>
              </a:ext>
            </a:extLst>
          </p:cNvPr>
          <p:cNvSpPr>
            <a:spLocks noGrp="1"/>
          </p:cNvSpPr>
          <p:nvPr>
            <p:ph idx="1"/>
          </p:nvPr>
        </p:nvSpPr>
        <p:spPr>
          <a:xfrm>
            <a:off x="6503158" y="649480"/>
            <a:ext cx="4862447" cy="5546047"/>
          </a:xfrm>
        </p:spPr>
        <p:txBody>
          <a:bodyPr anchor="ctr">
            <a:normAutofit/>
          </a:bodyPr>
          <a:lstStyle/>
          <a:p>
            <a:r>
              <a:rPr lang="en-US" sz="2000" dirty="0">
                <a:latin typeface="+mj-lt"/>
              </a:rPr>
              <a:t>The Paulding County School District follows the state guidelines for graduation. </a:t>
            </a:r>
          </a:p>
          <a:p>
            <a:r>
              <a:rPr lang="en-US" sz="2000" dirty="0">
                <a:latin typeface="+mj-lt"/>
              </a:rPr>
              <a:t>No additional requirements have been added to what is set out in the IHF(6) policy from the Georgia Department of Education. </a:t>
            </a:r>
          </a:p>
          <a:p>
            <a:pPr marL="0" indent="0">
              <a:buNone/>
            </a:pPr>
            <a:endParaRPr lang="en-US" sz="2000" dirty="0">
              <a:latin typeface="+mj-lt"/>
            </a:endParaRPr>
          </a:p>
          <a:p>
            <a:r>
              <a:rPr lang="en-US" sz="2000" b="1" u="sng" dirty="0">
                <a:latin typeface="+mj-lt"/>
              </a:rPr>
              <a:t>Requires:</a:t>
            </a:r>
          </a:p>
          <a:p>
            <a:pPr lvl="1"/>
            <a:r>
              <a:rPr lang="en-US" sz="2000" b="1" dirty="0">
                <a:latin typeface="+mj-lt"/>
              </a:rPr>
              <a:t>4</a:t>
            </a:r>
            <a:r>
              <a:rPr lang="en-US" sz="2000" dirty="0">
                <a:latin typeface="+mj-lt"/>
              </a:rPr>
              <a:t> Credits of English, Math, Science</a:t>
            </a:r>
          </a:p>
          <a:p>
            <a:pPr lvl="1"/>
            <a:r>
              <a:rPr lang="en-US" sz="2000" b="1" dirty="0">
                <a:latin typeface="+mj-lt"/>
              </a:rPr>
              <a:t>3</a:t>
            </a:r>
            <a:r>
              <a:rPr lang="en-US" sz="2000" dirty="0">
                <a:latin typeface="+mj-lt"/>
              </a:rPr>
              <a:t> Credits of Social Studies </a:t>
            </a:r>
          </a:p>
          <a:p>
            <a:pPr lvl="1"/>
            <a:r>
              <a:rPr lang="en-US" sz="2000" b="1" dirty="0">
                <a:latin typeface="+mj-lt"/>
              </a:rPr>
              <a:t>3</a:t>
            </a:r>
            <a:r>
              <a:rPr lang="en-US" sz="2000" dirty="0">
                <a:latin typeface="+mj-lt"/>
              </a:rPr>
              <a:t> Credits of CTAE, World Language, or Fine Arts (Some combination)</a:t>
            </a:r>
          </a:p>
          <a:p>
            <a:pPr lvl="1"/>
            <a:r>
              <a:rPr lang="en-US" sz="2000" b="1" dirty="0">
                <a:latin typeface="+mj-lt"/>
              </a:rPr>
              <a:t>1</a:t>
            </a:r>
            <a:r>
              <a:rPr lang="en-US" sz="2000" dirty="0">
                <a:latin typeface="+mj-lt"/>
              </a:rPr>
              <a:t> Credit of Health &amp; Personal Fitness</a:t>
            </a:r>
          </a:p>
          <a:p>
            <a:pPr lvl="1"/>
            <a:r>
              <a:rPr lang="en-US" sz="2000" b="1" dirty="0">
                <a:latin typeface="+mj-lt"/>
              </a:rPr>
              <a:t>4</a:t>
            </a:r>
            <a:r>
              <a:rPr lang="en-US" sz="2000" dirty="0">
                <a:latin typeface="+mj-lt"/>
              </a:rPr>
              <a:t> Credits of Electives</a:t>
            </a:r>
          </a:p>
          <a:p>
            <a:pPr lvl="1"/>
            <a:r>
              <a:rPr lang="en-US" sz="2000" b="1" dirty="0">
                <a:latin typeface="+mj-lt"/>
              </a:rPr>
              <a:t>23</a:t>
            </a:r>
            <a:r>
              <a:rPr lang="en-US" sz="2000" dirty="0">
                <a:latin typeface="+mj-lt"/>
              </a:rPr>
              <a:t> Total Units of Credit.</a:t>
            </a:r>
          </a:p>
          <a:p>
            <a:endParaRPr lang="en-US" sz="2000" dirty="0"/>
          </a:p>
        </p:txBody>
      </p:sp>
    </p:spTree>
    <p:extLst>
      <p:ext uri="{BB962C8B-B14F-4D97-AF65-F5344CB8AC3E}">
        <p14:creationId xmlns:p14="http://schemas.microsoft.com/office/powerpoint/2010/main" val="1390166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1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5A9570-038E-4318-9119-7871A1364936}"/>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Academic Testing in High School</a:t>
            </a:r>
          </a:p>
        </p:txBody>
      </p:sp>
      <p:graphicFrame>
        <p:nvGraphicFramePr>
          <p:cNvPr id="16" name="Content Placeholder 2">
            <a:extLst>
              <a:ext uri="{FF2B5EF4-FFF2-40B4-BE49-F238E27FC236}">
                <a16:creationId xmlns:a16="http://schemas.microsoft.com/office/drawing/2014/main" id="{E9F7DF2A-EAB0-8F6B-6E59-A64C825B152A}"/>
              </a:ext>
            </a:extLst>
          </p:cNvPr>
          <p:cNvGraphicFramePr>
            <a:graphicFrameLocks noGrp="1"/>
          </p:cNvGraphicFramePr>
          <p:nvPr>
            <p:ph idx="1"/>
            <p:extLst>
              <p:ext uri="{D42A27DB-BD31-4B8C-83A1-F6EECF244321}">
                <p14:modId xmlns:p14="http://schemas.microsoft.com/office/powerpoint/2010/main" val="170441346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7172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1159" name="Rectangle 9115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141" name="Picture 91140" descr="Back shot of a row of graduates">
            <a:extLst>
              <a:ext uri="{FF2B5EF4-FFF2-40B4-BE49-F238E27FC236}">
                <a16:creationId xmlns:a16="http://schemas.microsoft.com/office/drawing/2014/main" id="{B7061DD6-2980-5FEF-DBA8-D5435124CD97}"/>
              </a:ext>
            </a:extLst>
          </p:cNvPr>
          <p:cNvPicPr>
            <a:picLocks noChangeAspect="1"/>
          </p:cNvPicPr>
          <p:nvPr/>
        </p:nvPicPr>
        <p:blipFill>
          <a:blip r:embed="rId2"/>
          <a:srcRect r="5882" b="-1"/>
          <a:stretch>
            <a:fillRect/>
          </a:stretch>
        </p:blipFill>
        <p:spPr>
          <a:xfrm>
            <a:off x="1" y="10"/>
            <a:ext cx="9669642" cy="6857990"/>
          </a:xfrm>
          <a:prstGeom prst="rect">
            <a:avLst/>
          </a:prstGeom>
        </p:spPr>
      </p:pic>
      <p:sp>
        <p:nvSpPr>
          <p:cNvPr id="91161" name="Rectangle 9116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138" name="Rectangle 2">
            <a:extLst>
              <a:ext uri="{FF2B5EF4-FFF2-40B4-BE49-F238E27FC236}">
                <a16:creationId xmlns:a16="http://schemas.microsoft.com/office/drawing/2014/main" id="{4D2DFFA7-DEB7-43B1-8414-71AF5254E455}"/>
              </a:ext>
            </a:extLst>
          </p:cNvPr>
          <p:cNvSpPr>
            <a:spLocks noGrp="1" noChangeArrowheads="1"/>
          </p:cNvSpPr>
          <p:nvPr>
            <p:ph type="title"/>
          </p:nvPr>
        </p:nvSpPr>
        <p:spPr>
          <a:xfrm>
            <a:off x="7531610" y="365125"/>
            <a:ext cx="3822189" cy="1899912"/>
          </a:xfrm>
        </p:spPr>
        <p:txBody>
          <a:bodyPr rtlCol="0">
            <a:normAutofit/>
          </a:bodyPr>
          <a:lstStyle/>
          <a:p>
            <a:pPr>
              <a:defRPr/>
            </a:pPr>
            <a:r>
              <a:rPr lang="en-US" sz="4000"/>
              <a:t>School Counselors</a:t>
            </a:r>
          </a:p>
        </p:txBody>
      </p:sp>
      <p:sp>
        <p:nvSpPr>
          <p:cNvPr id="91139" name="Rectangle 3">
            <a:extLst>
              <a:ext uri="{FF2B5EF4-FFF2-40B4-BE49-F238E27FC236}">
                <a16:creationId xmlns:a16="http://schemas.microsoft.com/office/drawing/2014/main" id="{F40CB7DF-6E96-4B81-91A9-95F63FDC8361}"/>
              </a:ext>
            </a:extLst>
          </p:cNvPr>
          <p:cNvSpPr>
            <a:spLocks noGrp="1" noChangeArrowheads="1"/>
          </p:cNvSpPr>
          <p:nvPr>
            <p:ph idx="1"/>
          </p:nvPr>
        </p:nvSpPr>
        <p:spPr>
          <a:xfrm>
            <a:off x="7950710" y="2558026"/>
            <a:ext cx="3822189" cy="3742762"/>
          </a:xfrm>
        </p:spPr>
        <p:txBody>
          <a:bodyPr rtlCol="0">
            <a:normAutofit/>
          </a:bodyPr>
          <a:lstStyle/>
          <a:p>
            <a:pPr>
              <a:buFont typeface="Wingdings 3" charset="2"/>
              <a:buChar char=""/>
              <a:defRPr/>
            </a:pPr>
            <a:r>
              <a:rPr lang="en-US" altLang="en-US" sz="2000" dirty="0"/>
              <a:t>Promote development and support for </a:t>
            </a:r>
            <a:r>
              <a:rPr lang="en-US" altLang="en-US" sz="2000" b="1" i="1" dirty="0"/>
              <a:t>EVERY</a:t>
            </a:r>
            <a:r>
              <a:rPr lang="en-US" altLang="en-US" sz="2000" dirty="0"/>
              <a:t> student in the three Domains:</a:t>
            </a:r>
          </a:p>
          <a:p>
            <a:pPr marL="0" indent="0">
              <a:buNone/>
              <a:defRPr/>
            </a:pPr>
            <a:endParaRPr lang="en-US" altLang="en-US" sz="2000" dirty="0"/>
          </a:p>
          <a:p>
            <a:pPr lvl="1">
              <a:buFont typeface="Wingdings 3" charset="2"/>
              <a:buChar char=""/>
              <a:defRPr/>
            </a:pPr>
            <a:r>
              <a:rPr lang="en-US" altLang="en-US" sz="2000" dirty="0"/>
              <a:t> </a:t>
            </a:r>
            <a:r>
              <a:rPr lang="en-US" altLang="en-US" sz="2000" b="1" dirty="0"/>
              <a:t>Academic</a:t>
            </a:r>
          </a:p>
          <a:p>
            <a:pPr marL="914400" lvl="2" indent="0">
              <a:buNone/>
              <a:defRPr/>
            </a:pPr>
            <a:endParaRPr lang="en-US" altLang="en-US" dirty="0"/>
          </a:p>
          <a:p>
            <a:pPr lvl="1">
              <a:buFont typeface="Wingdings 3" charset="2"/>
              <a:buChar char=""/>
              <a:defRPr/>
            </a:pPr>
            <a:r>
              <a:rPr lang="en-US" altLang="en-US" sz="2000" dirty="0"/>
              <a:t> </a:t>
            </a:r>
            <a:r>
              <a:rPr lang="en-US" altLang="en-US" sz="2000" b="1" dirty="0"/>
              <a:t>Career</a:t>
            </a:r>
            <a:r>
              <a:rPr lang="en-US" altLang="en-US" sz="2000" dirty="0"/>
              <a:t> </a:t>
            </a:r>
          </a:p>
          <a:p>
            <a:pPr marL="914400" lvl="2" indent="0">
              <a:buNone/>
              <a:defRPr/>
            </a:pPr>
            <a:endParaRPr lang="en-US" altLang="en-US" dirty="0"/>
          </a:p>
          <a:p>
            <a:pPr lvl="1">
              <a:buFont typeface="Wingdings 3" charset="2"/>
              <a:buChar char=""/>
              <a:defRPr/>
            </a:pPr>
            <a:r>
              <a:rPr lang="en-US" altLang="en-US" sz="2000" dirty="0"/>
              <a:t> </a:t>
            </a:r>
            <a:r>
              <a:rPr lang="en-US" altLang="en-US" sz="2000" b="1" dirty="0"/>
              <a:t>Personal/social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E9C87D-BCAA-2A32-FAEC-EAFC67888C3E}"/>
              </a:ext>
            </a:extLst>
          </p:cNvPr>
          <p:cNvSpPr>
            <a:spLocks noGrp="1"/>
          </p:cNvSpPr>
          <p:nvPr>
            <p:ph type="title"/>
          </p:nvPr>
        </p:nvSpPr>
        <p:spPr>
          <a:xfrm>
            <a:off x="1136397" y="502020"/>
            <a:ext cx="5323715" cy="1642970"/>
          </a:xfrm>
        </p:spPr>
        <p:txBody>
          <a:bodyPr anchor="b">
            <a:normAutofit/>
          </a:bodyPr>
          <a:lstStyle/>
          <a:p>
            <a:r>
              <a:rPr lang="en-US" sz="4000"/>
              <a:t>Academic &amp; Career Advisement</a:t>
            </a:r>
          </a:p>
        </p:txBody>
      </p:sp>
      <p:sp>
        <p:nvSpPr>
          <p:cNvPr id="3" name="Content Placeholder 2">
            <a:extLst>
              <a:ext uri="{FF2B5EF4-FFF2-40B4-BE49-F238E27FC236}">
                <a16:creationId xmlns:a16="http://schemas.microsoft.com/office/drawing/2014/main" id="{C38B8721-E092-128D-AF36-9AD96A87D836}"/>
              </a:ext>
            </a:extLst>
          </p:cNvPr>
          <p:cNvSpPr>
            <a:spLocks noGrp="1"/>
          </p:cNvSpPr>
          <p:nvPr>
            <p:ph idx="1"/>
          </p:nvPr>
        </p:nvSpPr>
        <p:spPr>
          <a:xfrm>
            <a:off x="1144923" y="2405894"/>
            <a:ext cx="5315189" cy="3535083"/>
          </a:xfrm>
        </p:spPr>
        <p:txBody>
          <a:bodyPr anchor="t">
            <a:normAutofit/>
          </a:bodyPr>
          <a:lstStyle/>
          <a:p>
            <a:r>
              <a:rPr lang="en-US" sz="1700" b="1" dirty="0"/>
              <a:t>Required Academic &amp; Career Advisement in Georgia </a:t>
            </a:r>
            <a:r>
              <a:rPr lang="en-US" sz="1700" dirty="0"/>
              <a:t>(BRIDGE Bill):</a:t>
            </a:r>
          </a:p>
          <a:p>
            <a:pPr lvl="1"/>
            <a:r>
              <a:rPr lang="en-US" sz="1700" dirty="0"/>
              <a:t>4- Year Graduation Plan</a:t>
            </a:r>
          </a:p>
          <a:p>
            <a:pPr lvl="1"/>
            <a:r>
              <a:rPr lang="en-US" sz="1700" dirty="0"/>
              <a:t>Aptitude &amp; Interest Inventory given to students (You Science)</a:t>
            </a:r>
          </a:p>
          <a:p>
            <a:pPr lvl="1"/>
            <a:r>
              <a:rPr lang="en-US" sz="1700" dirty="0"/>
              <a:t>Exploring High-Demand Careers</a:t>
            </a:r>
          </a:p>
          <a:p>
            <a:pPr marL="457200" lvl="1" indent="0">
              <a:buNone/>
            </a:pPr>
            <a:endParaRPr lang="en-US" sz="1700" dirty="0"/>
          </a:p>
          <a:p>
            <a:r>
              <a:rPr lang="en-US" sz="1700" b="1" dirty="0"/>
              <a:t>Multi-Year Academic Planner (MYAP)</a:t>
            </a:r>
          </a:p>
          <a:p>
            <a:pPr lvl="1"/>
            <a:r>
              <a:rPr lang="en-US" sz="1700" dirty="0"/>
              <a:t>In Infinite Campus, you can see your child’s 4-year Graduation Plan.</a:t>
            </a:r>
          </a:p>
          <a:p>
            <a:pPr lvl="1"/>
            <a:r>
              <a:rPr lang="en-US" sz="1700" dirty="0"/>
              <a:t>This is used to help schedule classes for each school year. </a:t>
            </a:r>
          </a:p>
          <a:p>
            <a:endParaRPr lang="en-US" sz="1700" dirty="0"/>
          </a:p>
        </p:txBody>
      </p:sp>
      <p:sp>
        <p:nvSpPr>
          <p:cNvPr id="1033" name="Rectangle 103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Rectangle 103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YouScience offers a solution to overcome student learning loss">
            <a:extLst>
              <a:ext uri="{FF2B5EF4-FFF2-40B4-BE49-F238E27FC236}">
                <a16:creationId xmlns:a16="http://schemas.microsoft.com/office/drawing/2014/main" id="{7F60A693-BF68-72C3-E94A-37EF914AE9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2350182"/>
            <a:ext cx="4170530" cy="21895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826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97F6-B777-F647-FC33-85B58DE0D2CF}"/>
              </a:ext>
            </a:extLst>
          </p:cNvPr>
          <p:cNvSpPr>
            <a:spLocks noGrp="1"/>
          </p:cNvSpPr>
          <p:nvPr>
            <p:ph type="title"/>
          </p:nvPr>
        </p:nvSpPr>
        <p:spPr>
          <a:xfrm>
            <a:off x="715735" y="285750"/>
            <a:ext cx="2827565" cy="1894114"/>
          </a:xfrm>
        </p:spPr>
        <p:txBody>
          <a:bodyPr>
            <a:normAutofit fontScale="90000"/>
          </a:bodyPr>
          <a:lstStyle/>
          <a:p>
            <a:r>
              <a:rPr lang="en-US" b="1" u="sng" dirty="0"/>
              <a:t>The Graduate Profile</a:t>
            </a:r>
          </a:p>
        </p:txBody>
      </p:sp>
      <p:sp>
        <p:nvSpPr>
          <p:cNvPr id="3" name="Content Placeholder 2">
            <a:extLst>
              <a:ext uri="{FF2B5EF4-FFF2-40B4-BE49-F238E27FC236}">
                <a16:creationId xmlns:a16="http://schemas.microsoft.com/office/drawing/2014/main" id="{6AE0F795-437B-C5A7-D657-97D8B1D77A77}"/>
              </a:ext>
            </a:extLst>
          </p:cNvPr>
          <p:cNvSpPr>
            <a:spLocks noGrp="1"/>
          </p:cNvSpPr>
          <p:nvPr>
            <p:ph idx="1"/>
          </p:nvPr>
        </p:nvSpPr>
        <p:spPr>
          <a:xfrm>
            <a:off x="361951" y="2392136"/>
            <a:ext cx="2705099" cy="3357789"/>
          </a:xfrm>
        </p:spPr>
        <p:txBody>
          <a:bodyPr>
            <a:normAutofit/>
          </a:bodyPr>
          <a:lstStyle/>
          <a:p>
            <a:r>
              <a:rPr lang="en-US" dirty="0"/>
              <a:t>The list of skills and competencies that students should have when they graduate. </a:t>
            </a:r>
          </a:p>
          <a:p>
            <a:pPr lvl="1"/>
            <a:endParaRPr lang="en-US" dirty="0"/>
          </a:p>
        </p:txBody>
      </p:sp>
      <p:pic>
        <p:nvPicPr>
          <p:cNvPr id="5" name="Picture 4">
            <a:extLst>
              <a:ext uri="{FF2B5EF4-FFF2-40B4-BE49-F238E27FC236}">
                <a16:creationId xmlns:a16="http://schemas.microsoft.com/office/drawing/2014/main" id="{65C97503-2786-89AD-7896-4D93207AFB9A}"/>
              </a:ext>
            </a:extLst>
          </p:cNvPr>
          <p:cNvPicPr>
            <a:picLocks noChangeAspect="1"/>
          </p:cNvPicPr>
          <p:nvPr/>
        </p:nvPicPr>
        <p:blipFill>
          <a:blip r:embed="rId2"/>
          <a:srcRect t="6277"/>
          <a:stretch/>
        </p:blipFill>
        <p:spPr>
          <a:xfrm>
            <a:off x="3950120" y="1"/>
            <a:ext cx="8133023" cy="6760028"/>
          </a:xfrm>
          <a:prstGeom prst="rect">
            <a:avLst/>
          </a:prstGeom>
        </p:spPr>
      </p:pic>
    </p:spTree>
    <p:extLst>
      <p:ext uri="{BB962C8B-B14F-4D97-AF65-F5344CB8AC3E}">
        <p14:creationId xmlns:p14="http://schemas.microsoft.com/office/powerpoint/2010/main" val="2341391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568" name="Rectangle 6656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70" name="Right Triangle 6656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572" name="Rectangle 6657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2" name="Title 1">
            <a:extLst>
              <a:ext uri="{FF2B5EF4-FFF2-40B4-BE49-F238E27FC236}">
                <a16:creationId xmlns:a16="http://schemas.microsoft.com/office/drawing/2014/main" id="{43288343-60D4-40C6-B9BA-B3B140C5E5A0}"/>
              </a:ext>
            </a:extLst>
          </p:cNvPr>
          <p:cNvSpPr>
            <a:spLocks noGrp="1"/>
          </p:cNvSpPr>
          <p:nvPr>
            <p:ph type="title"/>
          </p:nvPr>
        </p:nvSpPr>
        <p:spPr>
          <a:xfrm>
            <a:off x="1285240" y="1050595"/>
            <a:ext cx="8074815" cy="1618489"/>
          </a:xfrm>
        </p:spPr>
        <p:txBody>
          <a:bodyPr anchor="ctr">
            <a:normAutofit/>
          </a:bodyPr>
          <a:lstStyle/>
          <a:p>
            <a:r>
              <a:rPr lang="en-US" altLang="en-US" sz="7200"/>
              <a:t>Embedded Credits</a:t>
            </a:r>
          </a:p>
        </p:txBody>
      </p:sp>
      <p:sp>
        <p:nvSpPr>
          <p:cNvPr id="66563" name="Content Placeholder 2">
            <a:extLst>
              <a:ext uri="{FF2B5EF4-FFF2-40B4-BE49-F238E27FC236}">
                <a16:creationId xmlns:a16="http://schemas.microsoft.com/office/drawing/2014/main" id="{BAF40C24-F55A-461F-A8EE-1283AF1FE195}"/>
              </a:ext>
            </a:extLst>
          </p:cNvPr>
          <p:cNvSpPr>
            <a:spLocks noGrp="1"/>
          </p:cNvSpPr>
          <p:nvPr>
            <p:ph idx="1"/>
          </p:nvPr>
        </p:nvSpPr>
        <p:spPr>
          <a:xfrm>
            <a:off x="1285240" y="2669085"/>
            <a:ext cx="8074815" cy="3100780"/>
          </a:xfrm>
        </p:spPr>
        <p:txBody>
          <a:bodyPr anchor="t">
            <a:normAutofit/>
          </a:bodyPr>
          <a:lstStyle/>
          <a:p>
            <a:r>
              <a:rPr lang="en-US" altLang="en-US" sz="1900" dirty="0"/>
              <a:t>Some high schools offer courses that have “Embedded Credits”. This is where a student will take a course and if they pass the course, then the student will be awarded two credits for taking the one course. </a:t>
            </a:r>
          </a:p>
          <a:p>
            <a:r>
              <a:rPr lang="en-US" altLang="en-US" sz="1900" u="sng" dirty="0"/>
              <a:t>Two Examples:</a:t>
            </a:r>
          </a:p>
          <a:p>
            <a:pPr lvl="1"/>
            <a:r>
              <a:rPr lang="en-US" altLang="en-US" sz="1900" dirty="0"/>
              <a:t>Essentials of Healthcare has an embedded credit of Human Anatomy and Physiology.</a:t>
            </a:r>
          </a:p>
          <a:p>
            <a:pPr lvl="1"/>
            <a:r>
              <a:rPr lang="en-US" altLang="en-US" sz="1900" dirty="0"/>
              <a:t>Dramatic Writing has an embedded credit of Advanced Composition. </a:t>
            </a:r>
          </a:p>
          <a:p>
            <a:r>
              <a:rPr lang="en-US" altLang="en-US" sz="1900" dirty="0"/>
              <a:t>Both courses can count for HOPE</a:t>
            </a:r>
          </a:p>
          <a:p>
            <a:r>
              <a:rPr lang="en-US" altLang="en-US" sz="1900" dirty="0"/>
              <a:t>There are many options for Embedded Credits through CTAE courses.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015" name="Rectangle 430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7" name="Right Triangle 43016">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019" name="Rectangle 43018">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0" name="Title 1">
            <a:extLst>
              <a:ext uri="{FF2B5EF4-FFF2-40B4-BE49-F238E27FC236}">
                <a16:creationId xmlns:a16="http://schemas.microsoft.com/office/drawing/2014/main" id="{57A59178-48B7-406B-B71A-57B03BD4194D}"/>
              </a:ext>
            </a:extLst>
          </p:cNvPr>
          <p:cNvSpPr>
            <a:spLocks noGrp="1"/>
          </p:cNvSpPr>
          <p:nvPr>
            <p:ph type="title"/>
          </p:nvPr>
        </p:nvSpPr>
        <p:spPr>
          <a:xfrm>
            <a:off x="1285240" y="1050595"/>
            <a:ext cx="8074815" cy="1618489"/>
          </a:xfrm>
        </p:spPr>
        <p:txBody>
          <a:bodyPr anchor="ctr">
            <a:normAutofit/>
          </a:bodyPr>
          <a:lstStyle/>
          <a:p>
            <a:pPr eaLnBrk="1" hangingPunct="1"/>
            <a:r>
              <a:rPr lang="en-US" altLang="en-US" sz="5000"/>
              <a:t>Being a </a:t>
            </a:r>
            <a:r>
              <a:rPr lang="en-US" altLang="en-US" sz="5000" b="1" u="sng"/>
              <a:t>Pathway</a:t>
            </a:r>
            <a:r>
              <a:rPr lang="en-US" altLang="en-US" sz="5000"/>
              <a:t> Completer</a:t>
            </a:r>
          </a:p>
        </p:txBody>
      </p:sp>
      <p:sp>
        <p:nvSpPr>
          <p:cNvPr id="3" name="Content Placeholder 2">
            <a:extLst>
              <a:ext uri="{FF2B5EF4-FFF2-40B4-BE49-F238E27FC236}">
                <a16:creationId xmlns:a16="http://schemas.microsoft.com/office/drawing/2014/main" id="{E7FA4C46-279B-4F58-AE04-CF60ACA98213}"/>
              </a:ext>
            </a:extLst>
          </p:cNvPr>
          <p:cNvSpPr>
            <a:spLocks noGrp="1"/>
          </p:cNvSpPr>
          <p:nvPr>
            <p:ph idx="1"/>
          </p:nvPr>
        </p:nvSpPr>
        <p:spPr>
          <a:xfrm>
            <a:off x="1285240" y="2969469"/>
            <a:ext cx="8074815" cy="2800395"/>
          </a:xfrm>
        </p:spPr>
        <p:txBody>
          <a:bodyPr rtlCol="0" anchor="t">
            <a:normAutofit/>
          </a:bodyPr>
          <a:lstStyle/>
          <a:p>
            <a:pPr>
              <a:buFont typeface="Wingdings 3" charset="2"/>
              <a:buChar char=""/>
              <a:defRPr/>
            </a:pPr>
            <a:r>
              <a:rPr lang="en-US" sz="2400"/>
              <a:t>All students are strongly encouraged to select a Plan of Study/Pathway and complete a sequence of 3 courses in one of the following areas:</a:t>
            </a:r>
          </a:p>
          <a:p>
            <a:pPr lvl="1">
              <a:buFont typeface="Wingdings 3" charset="2"/>
              <a:buChar char=""/>
              <a:defRPr/>
            </a:pPr>
            <a:r>
              <a:rPr lang="en-US"/>
              <a:t>CTAE</a:t>
            </a:r>
          </a:p>
          <a:p>
            <a:pPr lvl="1">
              <a:buFont typeface="Wingdings 3" charset="2"/>
              <a:buChar char=""/>
              <a:defRPr/>
            </a:pPr>
            <a:r>
              <a:rPr lang="en-US"/>
              <a:t>Advanced Academics</a:t>
            </a:r>
          </a:p>
          <a:p>
            <a:pPr lvl="1">
              <a:buFont typeface="Wingdings 3" charset="2"/>
              <a:buChar char=""/>
              <a:defRPr/>
            </a:pPr>
            <a:r>
              <a:rPr lang="en-US"/>
              <a:t>Fine Arts</a:t>
            </a:r>
          </a:p>
          <a:p>
            <a:pPr lvl="1">
              <a:buFont typeface="Wingdings 3" charset="2"/>
              <a:buChar char=""/>
              <a:defRPr/>
            </a:pPr>
            <a:r>
              <a:rPr lang="en-US"/>
              <a:t>World Language</a:t>
            </a:r>
          </a:p>
          <a:p>
            <a:pPr marL="457200" lvl="1" indent="0">
              <a:buNone/>
              <a:defRPr/>
            </a:pP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6">
            <a:extLst>
              <a:ext uri="{FF2B5EF4-FFF2-40B4-BE49-F238E27FC236}">
                <a16:creationId xmlns:a16="http://schemas.microsoft.com/office/drawing/2014/main" id="{FC86C50C-2B7D-45E8-9294-C3135978817C}"/>
              </a:ext>
            </a:extLst>
          </p:cNvPr>
          <p:cNvSpPr>
            <a:spLocks noGrp="1"/>
          </p:cNvSpPr>
          <p:nvPr>
            <p:ph type="title"/>
          </p:nvPr>
        </p:nvSpPr>
        <p:spPr/>
        <p:txBody>
          <a:bodyPr/>
          <a:lstStyle/>
          <a:p>
            <a:pPr eaLnBrk="1" hangingPunct="1"/>
            <a:r>
              <a:rPr lang="en-US" altLang="en-US" sz="4800">
                <a:solidFill>
                  <a:srgbClr val="CC0000"/>
                </a:solidFill>
                <a:latin typeface="You're Gone" pitchFamily="2" charset="0"/>
              </a:rPr>
              <a:t>Fine Arts Courses</a:t>
            </a:r>
            <a:endParaRPr lang="en-US" altLang="en-US" sz="5400">
              <a:solidFill>
                <a:srgbClr val="CC0000"/>
              </a:solidFill>
              <a:latin typeface="You're Gone" pitchFamily="2" charset="0"/>
            </a:endParaRPr>
          </a:p>
        </p:txBody>
      </p:sp>
      <p:graphicFrame>
        <p:nvGraphicFramePr>
          <p:cNvPr id="59398" name="Content Placeholder 7">
            <a:extLst>
              <a:ext uri="{FF2B5EF4-FFF2-40B4-BE49-F238E27FC236}">
                <a16:creationId xmlns:a16="http://schemas.microsoft.com/office/drawing/2014/main" id="{49CFD31F-2015-AD84-59EC-8E9D6DEFEA7C}"/>
              </a:ext>
            </a:extLst>
          </p:cNvPr>
          <p:cNvGraphicFramePr>
            <a:graphicFrameLocks noGrp="1"/>
          </p:cNvGraphicFramePr>
          <p:nvPr>
            <p:ph idx="1"/>
            <p:extLst>
              <p:ext uri="{D42A27DB-BD31-4B8C-83A1-F6EECF244321}">
                <p14:modId xmlns:p14="http://schemas.microsoft.com/office/powerpoint/2010/main" val="2264720627"/>
              </p:ext>
            </p:extLst>
          </p:nvPr>
        </p:nvGraphicFramePr>
        <p:xfrm>
          <a:off x="838200" y="1481328"/>
          <a:ext cx="10515600" cy="4695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6" name="Text Box 8">
            <a:extLst>
              <a:ext uri="{FF2B5EF4-FFF2-40B4-BE49-F238E27FC236}">
                <a16:creationId xmlns:a16="http://schemas.microsoft.com/office/drawing/2014/main" id="{C57DE83E-71A9-4123-A11B-7CD35FF72832}"/>
              </a:ext>
            </a:extLst>
          </p:cNvPr>
          <p:cNvSpPr txBox="1">
            <a:spLocks noChangeArrowheads="1"/>
          </p:cNvSpPr>
          <p:nvPr/>
        </p:nvSpPr>
        <p:spPr bwMode="auto">
          <a:xfrm>
            <a:off x="9144000" y="6400800"/>
            <a:ext cx="121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a:spcBef>
                <a:spcPct val="50000"/>
              </a:spcBef>
              <a:buClrTx/>
              <a:buFontTx/>
              <a:buNone/>
            </a:pPr>
            <a:r>
              <a:rPr lang="en-US" altLang="en-US" sz="1200" b="1" i="1">
                <a:solidFill>
                  <a:schemeClr val="bg1"/>
                </a:solidFill>
                <a:latin typeface="Arial" panose="020B0604020202020204" pitchFamily="34" charset="0"/>
              </a:rPr>
              <a:t>Slide 22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792" name="Rectangle 11879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794" name="Right Triangle 11879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796" name="Rectangle 11879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762" name="Rectangle 2">
            <a:extLst>
              <a:ext uri="{FF2B5EF4-FFF2-40B4-BE49-F238E27FC236}">
                <a16:creationId xmlns:a16="http://schemas.microsoft.com/office/drawing/2014/main" id="{5FDFA198-2404-46FC-892B-20E2F564DDB2}"/>
              </a:ext>
            </a:extLst>
          </p:cNvPr>
          <p:cNvSpPr>
            <a:spLocks noGrp="1"/>
          </p:cNvSpPr>
          <p:nvPr>
            <p:ph type="title"/>
          </p:nvPr>
        </p:nvSpPr>
        <p:spPr>
          <a:xfrm>
            <a:off x="1075767" y="1188637"/>
            <a:ext cx="2988234" cy="4480726"/>
          </a:xfrm>
        </p:spPr>
        <p:txBody>
          <a:bodyPr>
            <a:normAutofit/>
          </a:bodyPr>
          <a:lstStyle/>
          <a:p>
            <a:pPr algn="r" eaLnBrk="1" hangingPunct="1"/>
            <a:r>
              <a:rPr lang="en-US" altLang="en-US" sz="6600"/>
              <a:t>PSAT</a:t>
            </a:r>
          </a:p>
        </p:txBody>
      </p:sp>
      <p:cxnSp>
        <p:nvCxnSpPr>
          <p:cNvPr id="118798" name="Straight Connector 11879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8787" name="Rectangle 3">
            <a:extLst>
              <a:ext uri="{FF2B5EF4-FFF2-40B4-BE49-F238E27FC236}">
                <a16:creationId xmlns:a16="http://schemas.microsoft.com/office/drawing/2014/main" id="{F711BC4C-4810-4138-9FFF-2E22E342FD1D}"/>
              </a:ext>
            </a:extLst>
          </p:cNvPr>
          <p:cNvSpPr>
            <a:spLocks noGrp="1" noChangeArrowheads="1"/>
          </p:cNvSpPr>
          <p:nvPr>
            <p:ph idx="1"/>
          </p:nvPr>
        </p:nvSpPr>
        <p:spPr>
          <a:xfrm>
            <a:off x="5255260" y="1648870"/>
            <a:ext cx="4702848" cy="3560260"/>
          </a:xfrm>
        </p:spPr>
        <p:txBody>
          <a:bodyPr rtlCol="0" anchor="ctr">
            <a:normAutofit/>
          </a:bodyPr>
          <a:lstStyle/>
          <a:p>
            <a:pPr>
              <a:buFont typeface="Wingdings 3" charset="2"/>
              <a:buChar char=""/>
              <a:defRPr/>
            </a:pPr>
            <a:r>
              <a:rPr lang="en-US" sz="2000"/>
              <a:t>The Preliminary Scholastic Aptitude test provides a standardized view of a student’s scholastic skills, regardless of the school attended, and helps students compare themselves with other college-bound students nationwide. </a:t>
            </a:r>
          </a:p>
          <a:p>
            <a:pPr marL="0" indent="0">
              <a:buNone/>
              <a:defRPr/>
            </a:pPr>
            <a:endParaRPr lang="en-US" sz="2000"/>
          </a:p>
          <a:p>
            <a:pPr>
              <a:buFont typeface="Wingdings 3" charset="2"/>
              <a:buChar char=""/>
              <a:defRPr/>
            </a:pPr>
            <a:r>
              <a:rPr lang="en-US" sz="2000"/>
              <a:t>This test is taken in October of your 10</a:t>
            </a:r>
            <a:r>
              <a:rPr lang="en-US" sz="2000" baseline="30000"/>
              <a:t>th</a:t>
            </a:r>
            <a:r>
              <a:rPr lang="en-US" sz="2000"/>
              <a:t> grade year during the school day.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799" name="Rectangle 11879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01" name="Rectangle 11880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03" name="Rectangle 11880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805" name="Rectangle 11880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786" name="Rectangle 2">
            <a:extLst>
              <a:ext uri="{FF2B5EF4-FFF2-40B4-BE49-F238E27FC236}">
                <a16:creationId xmlns:a16="http://schemas.microsoft.com/office/drawing/2014/main" id="{B0467635-1B85-4FF5-8A7F-C34C9C3D5009}"/>
              </a:ext>
            </a:extLst>
          </p:cNvPr>
          <p:cNvSpPr>
            <a:spLocks noGrp="1"/>
          </p:cNvSpPr>
          <p:nvPr>
            <p:ph type="title"/>
          </p:nvPr>
        </p:nvSpPr>
        <p:spPr>
          <a:xfrm>
            <a:off x="1371597" y="348865"/>
            <a:ext cx="10044023" cy="877729"/>
          </a:xfrm>
        </p:spPr>
        <p:txBody>
          <a:bodyPr anchor="ctr">
            <a:normAutofit/>
          </a:bodyPr>
          <a:lstStyle/>
          <a:p>
            <a:pPr eaLnBrk="1" hangingPunct="1"/>
            <a:r>
              <a:rPr lang="en-US" altLang="en-US" sz="4000" b="1">
                <a:solidFill>
                  <a:srgbClr val="FFFFFF"/>
                </a:solidFill>
              </a:rPr>
              <a:t>ACT and SAT</a:t>
            </a:r>
          </a:p>
        </p:txBody>
      </p:sp>
      <p:graphicFrame>
        <p:nvGraphicFramePr>
          <p:cNvPr id="118789" name="Rectangle 3">
            <a:extLst>
              <a:ext uri="{FF2B5EF4-FFF2-40B4-BE49-F238E27FC236}">
                <a16:creationId xmlns:a16="http://schemas.microsoft.com/office/drawing/2014/main" id="{042B1647-0437-A63B-0364-8F958FB78F57}"/>
              </a:ext>
            </a:extLst>
          </p:cNvPr>
          <p:cNvGraphicFramePr>
            <a:graphicFrameLocks noGrp="1"/>
          </p:cNvGraphicFramePr>
          <p:nvPr>
            <p:ph idx="1"/>
            <p:extLst>
              <p:ext uri="{D42A27DB-BD31-4B8C-83A1-F6EECF244321}">
                <p14:modId xmlns:p14="http://schemas.microsoft.com/office/powerpoint/2010/main" val="383042015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D48C13-520D-4E35-36E9-D9A130C65FFB}"/>
              </a:ext>
            </a:extLst>
          </p:cNvPr>
          <p:cNvSpPr>
            <a:spLocks noGrp="1"/>
          </p:cNvSpPr>
          <p:nvPr>
            <p:ph type="title"/>
          </p:nvPr>
        </p:nvSpPr>
        <p:spPr>
          <a:xfrm>
            <a:off x="838200" y="365125"/>
            <a:ext cx="10515600" cy="1325563"/>
          </a:xfrm>
        </p:spPr>
        <p:txBody>
          <a:bodyPr>
            <a:normAutofit/>
          </a:bodyPr>
          <a:lstStyle/>
          <a:p>
            <a:r>
              <a:rPr lang="en-US" sz="5400"/>
              <a:t>Diploma Seals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16F4EA-5D39-C129-E598-1745A5CAC589}"/>
              </a:ext>
            </a:extLst>
          </p:cNvPr>
          <p:cNvSpPr>
            <a:spLocks noGrp="1"/>
          </p:cNvSpPr>
          <p:nvPr>
            <p:ph idx="1"/>
          </p:nvPr>
        </p:nvSpPr>
        <p:spPr>
          <a:xfrm>
            <a:off x="838200" y="1929384"/>
            <a:ext cx="10515600" cy="4251960"/>
          </a:xfrm>
        </p:spPr>
        <p:txBody>
          <a:bodyPr>
            <a:normAutofit/>
          </a:bodyPr>
          <a:lstStyle/>
          <a:p>
            <a:r>
              <a:rPr lang="en-US" sz="2000" dirty="0"/>
              <a:t>Students can earn “Seals” on their Diplomas for taking groups of classes in a certain area:</a:t>
            </a:r>
          </a:p>
          <a:p>
            <a:pPr marL="0" indent="0">
              <a:buNone/>
            </a:pPr>
            <a:endParaRPr lang="en-US" sz="2000" dirty="0"/>
          </a:p>
          <a:p>
            <a:r>
              <a:rPr lang="en-US" sz="2000" b="1" u="sng" dirty="0"/>
              <a:t>State Diploma Seals:</a:t>
            </a:r>
          </a:p>
          <a:p>
            <a:pPr lvl="1"/>
            <a:r>
              <a:rPr lang="en-US" sz="2000" dirty="0"/>
              <a:t>Civic Engagement, Fine Arts, International Skills, Seal of Biliteracy </a:t>
            </a:r>
          </a:p>
          <a:p>
            <a:pPr marL="457200" lvl="1" indent="0">
              <a:buNone/>
            </a:pPr>
            <a:endParaRPr lang="en-US" sz="2000" dirty="0"/>
          </a:p>
          <a:p>
            <a:r>
              <a:rPr lang="en-US" sz="2000" b="1" u="sng" dirty="0"/>
              <a:t>County Diploma Seals:</a:t>
            </a:r>
          </a:p>
          <a:p>
            <a:pPr marL="742950" marR="0" lvl="1" indent="-285750">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Calibri" panose="020F0502020204030204" pitchFamily="34" charset="0"/>
              </a:rPr>
              <a:t>The Paulding County School District recognizes students that complete Advanced Academic Pathways as described by the GADOE by giving students diploma Seals.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Aft>
                <a:spcPts val="1000"/>
              </a:spcAft>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cs typeface="Calibri" panose="020F0502020204030204" pitchFamily="34" charset="0"/>
              </a:rPr>
              <a:t>These seals can be earned in all four core content areas, World Language, Journalism, and Fine arts.</a:t>
            </a:r>
          </a:p>
          <a:p>
            <a:pPr marL="742950" marR="0" lvl="1" indent="-285750">
              <a:spcAft>
                <a:spcPts val="1000"/>
              </a:spcAft>
              <a:buFont typeface="Courier New" panose="02070309020205020404" pitchFamily="49" charset="0"/>
              <a:buChar char="o"/>
            </a:pPr>
            <a:r>
              <a:rPr lang="en-US" sz="2000" dirty="0">
                <a:latin typeface="Calibri" panose="020F0502020204030204" pitchFamily="34" charset="0"/>
                <a:ea typeface="Calibri" panose="020F0502020204030204" pitchFamily="34" charset="0"/>
                <a:cs typeface="Times New Roman" panose="02020603050405020304" pitchFamily="18" charset="0"/>
              </a:rPr>
              <a:t>R</a:t>
            </a:r>
            <a:r>
              <a:rPr lang="en-US" sz="2000" dirty="0"/>
              <a:t>equires 4 units of credits in most areas, with one AP or DE credit, and 2 World Language Credits.</a:t>
            </a:r>
          </a:p>
        </p:txBody>
      </p:sp>
    </p:spTree>
    <p:extLst>
      <p:ext uri="{BB962C8B-B14F-4D97-AF65-F5344CB8AC3E}">
        <p14:creationId xmlns:p14="http://schemas.microsoft.com/office/powerpoint/2010/main" val="114896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D9972-1DD8-41B2-AF5E-02DB9269EF78}"/>
              </a:ext>
            </a:extLst>
          </p:cNvPr>
          <p:cNvSpPr>
            <a:spLocks noGrp="1"/>
          </p:cNvSpPr>
          <p:nvPr>
            <p:ph type="ctrTitle"/>
          </p:nvPr>
        </p:nvSpPr>
        <p:spPr>
          <a:xfrm>
            <a:off x="838200" y="1334278"/>
            <a:ext cx="7988559" cy="356410"/>
          </a:xfrm>
        </p:spPr>
        <p:txBody>
          <a:bodyPr vert="horz" lIns="91440" tIns="45720" rIns="91440" bIns="45720" rtlCol="0" anchor="ctr">
            <a:normAutofit fontScale="90000"/>
          </a:bodyPr>
          <a:lstStyle/>
          <a:p>
            <a:r>
              <a:rPr lang="en-US" sz="4400" b="1" kern="1200">
                <a:solidFill>
                  <a:schemeClr val="tx1"/>
                </a:solidFill>
                <a:latin typeface="+mj-lt"/>
                <a:ea typeface="+mj-ea"/>
                <a:cs typeface="+mj-cs"/>
              </a:rPr>
              <a:t>Earning a High School Diploma</a:t>
            </a:r>
            <a:br>
              <a:rPr lang="en-US" sz="4400" kern="1200">
                <a:solidFill>
                  <a:schemeClr val="tx1"/>
                </a:solidFill>
                <a:latin typeface="+mj-lt"/>
                <a:ea typeface="+mj-ea"/>
                <a:cs typeface="+mj-cs"/>
              </a:rPr>
            </a:br>
            <a:endParaRPr lang="en-US" sz="4400" kern="1200">
              <a:solidFill>
                <a:schemeClr val="tx1"/>
              </a:solidFill>
              <a:latin typeface="+mj-lt"/>
              <a:ea typeface="+mj-ea"/>
              <a:cs typeface="+mj-cs"/>
            </a:endParaRPr>
          </a:p>
        </p:txBody>
      </p:sp>
      <p:sp>
        <p:nvSpPr>
          <p:cNvPr id="3" name="Subtitle 2">
            <a:extLst>
              <a:ext uri="{FF2B5EF4-FFF2-40B4-BE49-F238E27FC236}">
                <a16:creationId xmlns:a16="http://schemas.microsoft.com/office/drawing/2014/main" id="{B04A0BAB-75A2-47A5-AF0B-181BB7FE0FBC}"/>
              </a:ext>
            </a:extLst>
          </p:cNvPr>
          <p:cNvSpPr>
            <a:spLocks/>
          </p:cNvSpPr>
          <p:nvPr/>
        </p:nvSpPr>
        <p:spPr>
          <a:xfrm>
            <a:off x="1054358" y="2220686"/>
            <a:ext cx="10496939" cy="4264090"/>
          </a:xfrm>
          <a:prstGeom prst="rect">
            <a:avLst/>
          </a:prstGeom>
        </p:spPr>
        <p:txBody>
          <a:bodyPr>
            <a:normAutofit/>
          </a:bodyPr>
          <a:lstStyle/>
          <a:p>
            <a:pPr marL="384048" indent="-384048" defTabSz="768096">
              <a:lnSpc>
                <a:spcPct val="150000"/>
              </a:lnSpc>
              <a:spcAft>
                <a:spcPts val="600"/>
              </a:spcAft>
              <a:buFont typeface="Arial" panose="020B0604020202020204" pitchFamily="34" charset="0"/>
              <a:buChar char="•"/>
            </a:pPr>
            <a:r>
              <a:rPr lang="en-US" sz="2400" kern="1200" dirty="0">
                <a:solidFill>
                  <a:schemeClr val="tx1"/>
                </a:solidFill>
                <a:latin typeface="+mn-lt"/>
                <a:ea typeface="+mn-ea"/>
                <a:cs typeface="+mn-cs"/>
              </a:rPr>
              <a:t>In Georgia, students must earn </a:t>
            </a:r>
            <a:r>
              <a:rPr lang="en-US" sz="2400" u="sng" kern="1200" dirty="0">
                <a:solidFill>
                  <a:schemeClr val="tx1"/>
                </a:solidFill>
                <a:latin typeface="+mn-lt"/>
                <a:ea typeface="+mn-ea"/>
                <a:cs typeface="+mn-cs"/>
              </a:rPr>
              <a:t>23 specific credits </a:t>
            </a:r>
            <a:r>
              <a:rPr lang="en-US" sz="2400" kern="1200" dirty="0">
                <a:solidFill>
                  <a:schemeClr val="tx1"/>
                </a:solidFill>
                <a:latin typeface="+mn-lt"/>
                <a:ea typeface="+mn-ea"/>
                <a:cs typeface="+mn-cs"/>
              </a:rPr>
              <a:t>to earn their high school diploma. </a:t>
            </a:r>
          </a:p>
          <a:p>
            <a:pPr marL="384048" indent="-384048" defTabSz="768096">
              <a:lnSpc>
                <a:spcPct val="150000"/>
              </a:lnSpc>
              <a:spcAft>
                <a:spcPts val="600"/>
              </a:spcAft>
              <a:buFont typeface="Arial" panose="020B0604020202020204" pitchFamily="34" charset="0"/>
              <a:buChar char="•"/>
            </a:pPr>
            <a:r>
              <a:rPr lang="en-US" sz="2400" kern="1200" dirty="0">
                <a:solidFill>
                  <a:schemeClr val="tx1"/>
                </a:solidFill>
                <a:latin typeface="+mn-lt"/>
                <a:ea typeface="+mn-ea"/>
                <a:cs typeface="+mn-cs"/>
              </a:rPr>
              <a:t>Each block course is worth </a:t>
            </a:r>
            <a:r>
              <a:rPr lang="en-US" sz="2400" u="sng" kern="1200" dirty="0">
                <a:solidFill>
                  <a:schemeClr val="tx1"/>
                </a:solidFill>
                <a:latin typeface="+mn-lt"/>
                <a:ea typeface="+mn-ea"/>
                <a:cs typeface="+mn-cs"/>
              </a:rPr>
              <a:t>1 credit</a:t>
            </a:r>
            <a:r>
              <a:rPr lang="en-US" sz="2400" kern="1200" dirty="0">
                <a:solidFill>
                  <a:schemeClr val="tx1"/>
                </a:solidFill>
                <a:latin typeface="+mn-lt"/>
                <a:ea typeface="+mn-ea"/>
                <a:cs typeface="+mn-cs"/>
              </a:rPr>
              <a:t>.</a:t>
            </a:r>
          </a:p>
          <a:p>
            <a:pPr marL="384048" indent="-384048" defTabSz="768096">
              <a:lnSpc>
                <a:spcPct val="150000"/>
              </a:lnSpc>
              <a:spcAft>
                <a:spcPts val="600"/>
              </a:spcAft>
              <a:buFont typeface="Arial" panose="020B0604020202020204" pitchFamily="34" charset="0"/>
              <a:buChar char="•"/>
            </a:pPr>
            <a:r>
              <a:rPr lang="en-US" sz="2400" kern="1200" dirty="0">
                <a:solidFill>
                  <a:schemeClr val="tx1"/>
                </a:solidFill>
                <a:latin typeface="+mn-lt"/>
                <a:ea typeface="+mn-ea"/>
                <a:cs typeface="+mn-cs"/>
              </a:rPr>
              <a:t>A student must earn a </a:t>
            </a:r>
            <a:r>
              <a:rPr lang="en-US" sz="2400" u="sng" kern="1200" dirty="0">
                <a:solidFill>
                  <a:schemeClr val="tx1"/>
                </a:solidFill>
                <a:latin typeface="+mn-lt"/>
                <a:ea typeface="+mn-ea"/>
                <a:cs typeface="+mn-cs"/>
              </a:rPr>
              <a:t>70 or above </a:t>
            </a:r>
            <a:r>
              <a:rPr lang="en-US" sz="2400" kern="1200" dirty="0">
                <a:solidFill>
                  <a:schemeClr val="tx1"/>
                </a:solidFill>
                <a:latin typeface="+mn-lt"/>
                <a:ea typeface="+mn-ea"/>
                <a:cs typeface="+mn-cs"/>
              </a:rPr>
              <a:t>to pass their classes.</a:t>
            </a:r>
          </a:p>
          <a:p>
            <a:pPr marL="384048" indent="-384048" defTabSz="768096">
              <a:lnSpc>
                <a:spcPct val="150000"/>
              </a:lnSpc>
              <a:spcAft>
                <a:spcPts val="600"/>
              </a:spcAft>
              <a:buFont typeface="Arial" panose="020B0604020202020204" pitchFamily="34" charset="0"/>
              <a:buChar char="•"/>
            </a:pPr>
            <a:r>
              <a:rPr lang="en-US" sz="2400" kern="1200" dirty="0">
                <a:solidFill>
                  <a:schemeClr val="tx1"/>
                </a:solidFill>
                <a:latin typeface="+mn-lt"/>
                <a:ea typeface="+mn-ea"/>
                <a:cs typeface="+mn-cs"/>
              </a:rPr>
              <a:t>If a student fails a course required for graduation, they will have to </a:t>
            </a:r>
            <a:r>
              <a:rPr lang="en-US" sz="2400" u="sng" kern="1200" dirty="0">
                <a:solidFill>
                  <a:schemeClr val="tx1"/>
                </a:solidFill>
                <a:latin typeface="+mn-lt"/>
                <a:ea typeface="+mn-ea"/>
                <a:cs typeface="+mn-cs"/>
              </a:rPr>
              <a:t>repeat the course </a:t>
            </a:r>
            <a:r>
              <a:rPr lang="en-US" sz="2400" kern="1200" dirty="0">
                <a:solidFill>
                  <a:schemeClr val="tx1"/>
                </a:solidFill>
                <a:latin typeface="+mn-lt"/>
                <a:ea typeface="+mn-ea"/>
                <a:cs typeface="+mn-cs"/>
              </a:rPr>
              <a:t>to earn the credit.</a:t>
            </a:r>
            <a:endParaRPr lang="en-US" sz="4000" dirty="0">
              <a:solidFill>
                <a:schemeClr val="bg2"/>
              </a:solidFill>
            </a:endParaRPr>
          </a:p>
        </p:txBody>
      </p:sp>
      <p:cxnSp>
        <p:nvCxnSpPr>
          <p:cNvPr id="5" name="Straight Connector 4">
            <a:extLst>
              <a:ext uri="{FF2B5EF4-FFF2-40B4-BE49-F238E27FC236}">
                <a16:creationId xmlns:a16="http://schemas.microsoft.com/office/drawing/2014/main" id="{850F637B-E8CF-4E1A-BFE4-AA421A90E884}"/>
              </a:ext>
            </a:extLst>
          </p:cNvPr>
          <p:cNvCxnSpPr>
            <a:cxnSpLocks/>
          </p:cNvCxnSpPr>
          <p:nvPr/>
        </p:nvCxnSpPr>
        <p:spPr>
          <a:xfrm>
            <a:off x="2586973" y="1825625"/>
            <a:ext cx="7018054" cy="0"/>
          </a:xfrm>
          <a:prstGeom prst="line">
            <a:avLst/>
          </a:prstGeom>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02622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880" name="Rectangle 7987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82" name="Freeform: Shape 7988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74" name="Rectangle 2"/>
          <p:cNvSpPr>
            <a:spLocks noGrp="1" noChangeArrowheads="1"/>
          </p:cNvSpPr>
          <p:nvPr>
            <p:ph type="title"/>
          </p:nvPr>
        </p:nvSpPr>
        <p:spPr>
          <a:xfrm>
            <a:off x="686834" y="1153572"/>
            <a:ext cx="3200400" cy="4461163"/>
          </a:xfrm>
        </p:spPr>
        <p:txBody>
          <a:bodyPr>
            <a:normAutofit/>
          </a:bodyPr>
          <a:lstStyle/>
          <a:p>
            <a:pPr eaLnBrk="1" hangingPunct="1"/>
            <a:r>
              <a:rPr lang="en-US" dirty="0">
                <a:solidFill>
                  <a:srgbClr val="FFFFFF"/>
                </a:solidFill>
              </a:rPr>
              <a:t>All Students Should:</a:t>
            </a:r>
          </a:p>
        </p:txBody>
      </p:sp>
      <p:sp>
        <p:nvSpPr>
          <p:cNvPr id="79884" name="Arc 7988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9875" name="Rectangle 3"/>
          <p:cNvSpPr>
            <a:spLocks noGrp="1" noChangeArrowheads="1"/>
          </p:cNvSpPr>
          <p:nvPr>
            <p:ph idx="1"/>
          </p:nvPr>
        </p:nvSpPr>
        <p:spPr>
          <a:xfrm>
            <a:off x="4447308" y="591344"/>
            <a:ext cx="7057858" cy="5947568"/>
          </a:xfrm>
        </p:spPr>
        <p:txBody>
          <a:bodyPr anchor="ctr">
            <a:normAutofit/>
          </a:bodyPr>
          <a:lstStyle/>
          <a:p>
            <a:pPr eaLnBrk="1" hangingPunct="1"/>
            <a:r>
              <a:rPr lang="en-US" sz="2000" dirty="0"/>
              <a:t>Focus on academics</a:t>
            </a:r>
          </a:p>
          <a:p>
            <a:pPr marL="0" indent="0" eaLnBrk="1" hangingPunct="1">
              <a:buNone/>
            </a:pPr>
            <a:endParaRPr lang="en-US" sz="2000" dirty="0"/>
          </a:p>
          <a:p>
            <a:pPr eaLnBrk="1" hangingPunct="1"/>
            <a:r>
              <a:rPr lang="en-US" sz="2000" dirty="0"/>
              <a:t>Take rigorous/relevant courses</a:t>
            </a:r>
          </a:p>
          <a:p>
            <a:pPr marL="0" indent="0" eaLnBrk="1" hangingPunct="1">
              <a:buNone/>
            </a:pPr>
            <a:endParaRPr lang="en-US" sz="2000" dirty="0"/>
          </a:p>
          <a:p>
            <a:pPr eaLnBrk="1" hangingPunct="1"/>
            <a:r>
              <a:rPr lang="en-US" sz="2000" dirty="0"/>
              <a:t>Keep organized</a:t>
            </a:r>
          </a:p>
          <a:p>
            <a:pPr marL="0" indent="0" eaLnBrk="1" hangingPunct="1">
              <a:buNone/>
            </a:pPr>
            <a:endParaRPr lang="en-US" sz="2000" dirty="0"/>
          </a:p>
          <a:p>
            <a:pPr eaLnBrk="1" hangingPunct="1"/>
            <a:r>
              <a:rPr lang="en-US" sz="2000" dirty="0"/>
              <a:t>Research!</a:t>
            </a:r>
          </a:p>
          <a:p>
            <a:pPr lvl="1" eaLnBrk="1" hangingPunct="1"/>
            <a:r>
              <a:rPr lang="en-US" sz="2000" dirty="0"/>
              <a:t>Use GAfutures.org and the Georgia Career Information System, </a:t>
            </a:r>
          </a:p>
          <a:p>
            <a:pPr lvl="1" eaLnBrk="1" hangingPunct="1"/>
            <a:r>
              <a:rPr lang="en-US" sz="2000" dirty="0"/>
              <a:t>Continue career exploration and use </a:t>
            </a:r>
            <a:r>
              <a:rPr lang="en-US" sz="2000" i="1" dirty="0" err="1"/>
              <a:t>Youscience</a:t>
            </a:r>
            <a:r>
              <a:rPr lang="en-US" sz="2000" dirty="0"/>
              <a:t> results.</a:t>
            </a:r>
          </a:p>
          <a:p>
            <a:pPr lvl="1" eaLnBrk="1" hangingPunct="1"/>
            <a:r>
              <a:rPr lang="en-US" sz="2000" dirty="0"/>
              <a:t>Consider Dual Enrollment or Work-based Learning</a:t>
            </a:r>
          </a:p>
          <a:p>
            <a:pPr lvl="1" eaLnBrk="1" hangingPunct="1"/>
            <a:r>
              <a:rPr lang="en-US" sz="2000" dirty="0"/>
              <a:t>Look for scholarship information</a:t>
            </a:r>
          </a:p>
          <a:p>
            <a:pPr lvl="1" eaLnBrk="1" hangingPunct="1"/>
            <a:r>
              <a:rPr lang="en-US" sz="2000" dirty="0"/>
              <a:t>Begin to explore application process, if you will be attending a post-secondary institution</a:t>
            </a:r>
          </a:p>
          <a:p>
            <a:pPr marL="457200" lvl="1" indent="0" eaLnBrk="1" hangingPunct="1">
              <a:buNone/>
            </a:pPr>
            <a:endParaRPr lang="en-US" sz="2000" dirty="0"/>
          </a:p>
          <a:p>
            <a:pPr eaLnBrk="1" hangingPunct="1"/>
            <a:r>
              <a:rPr lang="en-US" sz="2000" dirty="0"/>
              <a:t>Please keep HOPE Alive!!!!!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Yellow question mark">
            <a:extLst>
              <a:ext uri="{FF2B5EF4-FFF2-40B4-BE49-F238E27FC236}">
                <a16:creationId xmlns:a16="http://schemas.microsoft.com/office/drawing/2014/main" id="{AA25C054-AA80-B7E8-07E3-9134CB2309BF}"/>
              </a:ext>
            </a:extLst>
          </p:cNvPr>
          <p:cNvPicPr>
            <a:picLocks noChangeAspect="1"/>
          </p:cNvPicPr>
          <p:nvPr/>
        </p:nvPicPr>
        <p:blipFill>
          <a:blip r:embed="rId3">
            <a:alphaModFix/>
          </a:blip>
          <a:srcRect b="6250"/>
          <a:stretch>
            <a:fillRect/>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32E6A-5516-C58A-03C3-1E9077068ABE}"/>
              </a:ext>
            </a:extLst>
          </p:cNvPr>
          <p:cNvSpPr>
            <a:spLocks noGrp="1"/>
          </p:cNvSpPr>
          <p:nvPr>
            <p:ph type="title"/>
          </p:nvPr>
        </p:nvSpPr>
        <p:spPr>
          <a:xfrm>
            <a:off x="762000" y="1137434"/>
            <a:ext cx="7800660" cy="1520987"/>
          </a:xfrm>
        </p:spPr>
        <p:txBody>
          <a:bodyPr vert="horz" lIns="91440" tIns="45720" rIns="91440" bIns="45720" rtlCol="0" anchor="t">
            <a:normAutofit/>
          </a:bodyPr>
          <a:lstStyle/>
          <a:p>
            <a:r>
              <a:rPr lang="en-US" sz="4000">
                <a:solidFill>
                  <a:srgbClr val="FFFFFF"/>
                </a:solidFill>
              </a:rPr>
              <a:t>Questions?</a:t>
            </a: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4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451-467D-2A30-255E-2B68726A68FC}"/>
              </a:ext>
            </a:extLst>
          </p:cNvPr>
          <p:cNvSpPr>
            <a:spLocks noGrp="1"/>
          </p:cNvSpPr>
          <p:nvPr>
            <p:ph type="title"/>
          </p:nvPr>
        </p:nvSpPr>
        <p:spPr/>
        <p:txBody>
          <a:bodyPr/>
          <a:lstStyle/>
          <a:p>
            <a:r>
              <a:rPr lang="en-US" b="1" u="sng" dirty="0">
                <a:solidFill>
                  <a:schemeClr val="accent1"/>
                </a:solidFill>
              </a:rPr>
              <a:t>English (ELA) Requirements</a:t>
            </a:r>
          </a:p>
        </p:txBody>
      </p:sp>
      <p:sp>
        <p:nvSpPr>
          <p:cNvPr id="3" name="Content Placeholder 2">
            <a:extLst>
              <a:ext uri="{FF2B5EF4-FFF2-40B4-BE49-F238E27FC236}">
                <a16:creationId xmlns:a16="http://schemas.microsoft.com/office/drawing/2014/main" id="{4ECF3ED4-B275-F119-8F0D-F29D48A5F8AE}"/>
              </a:ext>
            </a:extLst>
          </p:cNvPr>
          <p:cNvSpPr>
            <a:spLocks noGrp="1"/>
          </p:cNvSpPr>
          <p:nvPr>
            <p:ph idx="1"/>
          </p:nvPr>
        </p:nvSpPr>
        <p:spPr>
          <a:xfrm>
            <a:off x="838200" y="1690688"/>
            <a:ext cx="10515600" cy="4486275"/>
          </a:xfrm>
        </p:spPr>
        <p:txBody>
          <a:bodyPr/>
          <a:lstStyle/>
          <a:p>
            <a:r>
              <a:rPr lang="en-US" b="1" u="sng" dirty="0"/>
              <a:t>Required:4 Total Units of Credit for English.</a:t>
            </a:r>
          </a:p>
          <a:p>
            <a:pPr lvl="1"/>
            <a:r>
              <a:rPr lang="en-US" dirty="0"/>
              <a:t>1 Full Credit of Literature &amp; Composition I</a:t>
            </a:r>
          </a:p>
          <a:p>
            <a:pPr lvl="1"/>
            <a:r>
              <a:rPr lang="en-US" dirty="0"/>
              <a:t>1 Full Credit of Literature &amp; Composition II</a:t>
            </a:r>
          </a:p>
          <a:p>
            <a:pPr lvl="1"/>
            <a:r>
              <a:rPr lang="en-US" dirty="0"/>
              <a:t>2 Additional Core Credits of English. </a:t>
            </a:r>
          </a:p>
          <a:p>
            <a:pPr marL="457200" lvl="1" indent="0">
              <a:buNone/>
            </a:pPr>
            <a:endParaRPr lang="en-US" dirty="0"/>
          </a:p>
          <a:p>
            <a:r>
              <a:rPr lang="en-US" u="sng" dirty="0"/>
              <a:t>Most Common Sequence:</a:t>
            </a:r>
          </a:p>
          <a:p>
            <a:endParaRPr lang="en-US" dirty="0"/>
          </a:p>
          <a:p>
            <a:pPr lvl="1"/>
            <a:endParaRPr lang="en-US" dirty="0"/>
          </a:p>
        </p:txBody>
      </p:sp>
      <p:graphicFrame>
        <p:nvGraphicFramePr>
          <p:cNvPr id="4" name="Table 4">
            <a:extLst>
              <a:ext uri="{FF2B5EF4-FFF2-40B4-BE49-F238E27FC236}">
                <a16:creationId xmlns:a16="http://schemas.microsoft.com/office/drawing/2014/main" id="{0C7363A3-C181-A709-98BC-F5C363F89D46}"/>
              </a:ext>
            </a:extLst>
          </p:cNvPr>
          <p:cNvGraphicFramePr>
            <a:graphicFrameLocks noGrp="1"/>
          </p:cNvGraphicFramePr>
          <p:nvPr>
            <p:extLst>
              <p:ext uri="{D42A27DB-BD31-4B8C-83A1-F6EECF244321}">
                <p14:modId xmlns:p14="http://schemas.microsoft.com/office/powerpoint/2010/main" val="843610324"/>
              </p:ext>
            </p:extLst>
          </p:nvPr>
        </p:nvGraphicFramePr>
        <p:xfrm>
          <a:off x="1929544" y="4457026"/>
          <a:ext cx="7238949" cy="1879600"/>
        </p:xfrm>
        <a:graphic>
          <a:graphicData uri="http://schemas.openxmlformats.org/drawingml/2006/table">
            <a:tbl>
              <a:tblPr firstRow="1" bandRow="1">
                <a:tableStyleId>{5C22544A-7EE6-4342-B048-85BDC9FD1C3A}</a:tableStyleId>
              </a:tblPr>
              <a:tblGrid>
                <a:gridCol w="2060540">
                  <a:extLst>
                    <a:ext uri="{9D8B030D-6E8A-4147-A177-3AD203B41FA5}">
                      <a16:colId xmlns:a16="http://schemas.microsoft.com/office/drawing/2014/main" val="3762027742"/>
                    </a:ext>
                  </a:extLst>
                </a:gridCol>
                <a:gridCol w="5178409">
                  <a:extLst>
                    <a:ext uri="{9D8B030D-6E8A-4147-A177-3AD203B41FA5}">
                      <a16:colId xmlns:a16="http://schemas.microsoft.com/office/drawing/2014/main" val="1782358610"/>
                    </a:ext>
                  </a:extLst>
                </a:gridCol>
              </a:tblGrid>
              <a:tr h="370840">
                <a:tc>
                  <a:txBody>
                    <a:bodyPr/>
                    <a:lstStyle/>
                    <a:p>
                      <a:pPr algn="ctr"/>
                      <a:r>
                        <a:rPr lang="en-US" dirty="0"/>
                        <a:t>Grade</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2000" dirty="0">
                          <a:solidFill>
                            <a:srgbClr val="FFFF00"/>
                          </a:solidFill>
                        </a:rPr>
                        <a:t>Beginning in 25-26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50046610"/>
                  </a:ext>
                </a:extLst>
              </a:tr>
              <a:tr h="370840">
                <a:tc>
                  <a:txBody>
                    <a:bodyPr/>
                    <a:lstStyle/>
                    <a:p>
                      <a:r>
                        <a:rPr lang="en-US" dirty="0"/>
                        <a:t>9</a:t>
                      </a:r>
                      <a:r>
                        <a:rPr lang="en-US" baseline="30000" dirty="0"/>
                        <a:t>th</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a:t>Literature &amp; Comp. I</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7454525"/>
                  </a:ext>
                </a:extLst>
              </a:tr>
              <a:tr h="370840">
                <a:tc>
                  <a:txBody>
                    <a:bodyPr/>
                    <a:lstStyle/>
                    <a:p>
                      <a:r>
                        <a:rPr lang="en-US" dirty="0"/>
                        <a:t>10</a:t>
                      </a:r>
                      <a:r>
                        <a:rPr lang="en-US" baseline="30000" dirty="0"/>
                        <a:t>th</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a:t>Literature &amp; Comp. II</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10810358"/>
                  </a:ext>
                </a:extLst>
              </a:tr>
              <a:tr h="370840">
                <a:tc>
                  <a:txBody>
                    <a:bodyPr/>
                    <a:lstStyle/>
                    <a:p>
                      <a:r>
                        <a:rPr lang="en-US" dirty="0"/>
                        <a:t>11</a:t>
                      </a:r>
                      <a:r>
                        <a:rPr lang="en-US" baseline="30000" dirty="0"/>
                        <a:t>th</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a:t>American Literature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00742109"/>
                  </a:ext>
                </a:extLst>
              </a:tr>
              <a:tr h="370840">
                <a:tc>
                  <a:txBody>
                    <a:bodyPr/>
                    <a:lstStyle/>
                    <a:p>
                      <a:r>
                        <a:rPr lang="en-US" dirty="0"/>
                        <a:t>12th</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Any Core English</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1426002"/>
                  </a:ext>
                </a:extLst>
              </a:tr>
            </a:tbl>
          </a:graphicData>
        </a:graphic>
      </p:graphicFrame>
    </p:spTree>
    <p:extLst>
      <p:ext uri="{BB962C8B-B14F-4D97-AF65-F5344CB8AC3E}">
        <p14:creationId xmlns:p14="http://schemas.microsoft.com/office/powerpoint/2010/main" val="4037200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451-467D-2A30-255E-2B68726A68FC}"/>
              </a:ext>
            </a:extLst>
          </p:cNvPr>
          <p:cNvSpPr>
            <a:spLocks noGrp="1"/>
          </p:cNvSpPr>
          <p:nvPr>
            <p:ph type="title"/>
          </p:nvPr>
        </p:nvSpPr>
        <p:spPr/>
        <p:txBody>
          <a:bodyPr/>
          <a:lstStyle/>
          <a:p>
            <a:r>
              <a:rPr lang="en-US" b="1" u="sng" dirty="0">
                <a:solidFill>
                  <a:schemeClr val="accent1"/>
                </a:solidFill>
              </a:rPr>
              <a:t>Math Requirements</a:t>
            </a:r>
          </a:p>
        </p:txBody>
      </p:sp>
      <p:sp>
        <p:nvSpPr>
          <p:cNvPr id="3" name="Content Placeholder 2">
            <a:extLst>
              <a:ext uri="{FF2B5EF4-FFF2-40B4-BE49-F238E27FC236}">
                <a16:creationId xmlns:a16="http://schemas.microsoft.com/office/drawing/2014/main" id="{4ECF3ED4-B275-F119-8F0D-F29D48A5F8AE}"/>
              </a:ext>
            </a:extLst>
          </p:cNvPr>
          <p:cNvSpPr>
            <a:spLocks noGrp="1"/>
          </p:cNvSpPr>
          <p:nvPr>
            <p:ph idx="1"/>
          </p:nvPr>
        </p:nvSpPr>
        <p:spPr>
          <a:xfrm>
            <a:off x="838200" y="1501629"/>
            <a:ext cx="10515600" cy="4675334"/>
          </a:xfrm>
        </p:spPr>
        <p:txBody>
          <a:bodyPr/>
          <a:lstStyle/>
          <a:p>
            <a:r>
              <a:rPr lang="en-US" b="1" u="sng" dirty="0"/>
              <a:t>Required:4 Total Units of Credit for Math.</a:t>
            </a:r>
          </a:p>
          <a:p>
            <a:pPr lvl="1"/>
            <a:r>
              <a:rPr lang="en-US" dirty="0"/>
              <a:t>1 Full Credit of Algebra Concepts &amp; Connections</a:t>
            </a:r>
          </a:p>
          <a:p>
            <a:pPr lvl="1"/>
            <a:r>
              <a:rPr lang="en-US" dirty="0"/>
              <a:t>1 Full Credit of Geometry Concepts &amp; Connections</a:t>
            </a:r>
          </a:p>
          <a:p>
            <a:pPr lvl="1"/>
            <a:r>
              <a:rPr lang="en-US" dirty="0"/>
              <a:t>1 Full Credit of Advanced Algebra Concepts &amp; Connections</a:t>
            </a:r>
          </a:p>
          <a:p>
            <a:pPr lvl="1"/>
            <a:r>
              <a:rPr lang="en-US" dirty="0"/>
              <a:t>1 Additional Core Math Credit</a:t>
            </a:r>
          </a:p>
          <a:p>
            <a:r>
              <a:rPr lang="en-US" dirty="0"/>
              <a:t>Math must be taken </a:t>
            </a:r>
            <a:r>
              <a:rPr lang="en-US" u="sng" dirty="0"/>
              <a:t>in sequence</a:t>
            </a:r>
            <a:r>
              <a:rPr lang="en-US" dirty="0"/>
              <a:t>!</a:t>
            </a:r>
          </a:p>
          <a:p>
            <a:r>
              <a:rPr lang="en-US" u="sng" dirty="0"/>
              <a:t>Most Common Sequence:</a:t>
            </a:r>
          </a:p>
          <a:p>
            <a:endParaRPr lang="en-US" dirty="0"/>
          </a:p>
          <a:p>
            <a:pPr lvl="1"/>
            <a:endParaRPr lang="en-US" dirty="0"/>
          </a:p>
        </p:txBody>
      </p:sp>
      <p:graphicFrame>
        <p:nvGraphicFramePr>
          <p:cNvPr id="4" name="Table 4">
            <a:extLst>
              <a:ext uri="{FF2B5EF4-FFF2-40B4-BE49-F238E27FC236}">
                <a16:creationId xmlns:a16="http://schemas.microsoft.com/office/drawing/2014/main" id="{0C7363A3-C181-A709-98BC-F5C363F89D46}"/>
              </a:ext>
            </a:extLst>
          </p:cNvPr>
          <p:cNvGraphicFramePr>
            <a:graphicFrameLocks noGrp="1"/>
          </p:cNvGraphicFramePr>
          <p:nvPr>
            <p:extLst>
              <p:ext uri="{D42A27DB-BD31-4B8C-83A1-F6EECF244321}">
                <p14:modId xmlns:p14="http://schemas.microsoft.com/office/powerpoint/2010/main" val="605704515"/>
              </p:ext>
            </p:extLst>
          </p:nvPr>
        </p:nvGraphicFramePr>
        <p:xfrm>
          <a:off x="1692728" y="4674986"/>
          <a:ext cx="8806543" cy="1984975"/>
        </p:xfrm>
        <a:graphic>
          <a:graphicData uri="http://schemas.openxmlformats.org/drawingml/2006/table">
            <a:tbl>
              <a:tblPr firstRow="1" bandRow="1">
                <a:tableStyleId>{5C22544A-7EE6-4342-B048-85BDC9FD1C3A}</a:tableStyleId>
              </a:tblPr>
              <a:tblGrid>
                <a:gridCol w="1461362">
                  <a:extLst>
                    <a:ext uri="{9D8B030D-6E8A-4147-A177-3AD203B41FA5}">
                      <a16:colId xmlns:a16="http://schemas.microsoft.com/office/drawing/2014/main" val="3762027742"/>
                    </a:ext>
                  </a:extLst>
                </a:gridCol>
                <a:gridCol w="7345181">
                  <a:extLst>
                    <a:ext uri="{9D8B030D-6E8A-4147-A177-3AD203B41FA5}">
                      <a16:colId xmlns:a16="http://schemas.microsoft.com/office/drawing/2014/main" val="120161328"/>
                    </a:ext>
                  </a:extLst>
                </a:gridCol>
              </a:tblGrid>
              <a:tr h="298248">
                <a:tc>
                  <a:txBody>
                    <a:bodyPr/>
                    <a:lstStyle/>
                    <a:p>
                      <a:pPr algn="ctr"/>
                      <a:r>
                        <a:rPr lang="en-US" dirty="0"/>
                        <a:t>Grade</a:t>
                      </a:r>
                    </a:p>
                  </a:txBody>
                  <a:tcPr/>
                </a:tc>
                <a:tc>
                  <a:txBody>
                    <a:bodyPr/>
                    <a:lstStyle/>
                    <a:p>
                      <a:pPr algn="ctr"/>
                      <a:r>
                        <a:rPr lang="en-US" dirty="0"/>
                        <a:t>Class</a:t>
                      </a:r>
                    </a:p>
                  </a:txBody>
                  <a:tcPr/>
                </a:tc>
                <a:extLst>
                  <a:ext uri="{0D108BD9-81ED-4DB2-BD59-A6C34878D82A}">
                    <a16:rowId xmlns:a16="http://schemas.microsoft.com/office/drawing/2014/main" val="2250046610"/>
                  </a:ext>
                </a:extLst>
              </a:tr>
              <a:tr h="298248">
                <a:tc>
                  <a:txBody>
                    <a:bodyPr/>
                    <a:lstStyle/>
                    <a:p>
                      <a:r>
                        <a:rPr lang="en-US" dirty="0"/>
                        <a:t>9</a:t>
                      </a:r>
                      <a:r>
                        <a:rPr lang="en-US" baseline="30000" dirty="0"/>
                        <a:t>th</a:t>
                      </a:r>
                      <a:endParaRPr lang="en-US" dirty="0"/>
                    </a:p>
                  </a:txBody>
                  <a:tcPr/>
                </a:tc>
                <a:tc>
                  <a:txBody>
                    <a:bodyPr/>
                    <a:lstStyle/>
                    <a:p>
                      <a:r>
                        <a:rPr lang="en-US" b="1" dirty="0"/>
                        <a:t>Algebra</a:t>
                      </a:r>
                      <a:r>
                        <a:rPr lang="en-US" dirty="0"/>
                        <a:t> Concepts &amp; Connections</a:t>
                      </a:r>
                    </a:p>
                  </a:txBody>
                  <a:tcPr/>
                </a:tc>
                <a:extLst>
                  <a:ext uri="{0D108BD9-81ED-4DB2-BD59-A6C34878D82A}">
                    <a16:rowId xmlns:a16="http://schemas.microsoft.com/office/drawing/2014/main" val="4197454525"/>
                  </a:ext>
                </a:extLst>
              </a:tr>
              <a:tr h="298248">
                <a:tc>
                  <a:txBody>
                    <a:bodyPr/>
                    <a:lstStyle/>
                    <a:p>
                      <a:r>
                        <a:rPr lang="en-US" dirty="0"/>
                        <a:t>10</a:t>
                      </a:r>
                      <a:r>
                        <a:rPr lang="en-US" baseline="30000" dirty="0"/>
                        <a:t>th</a:t>
                      </a:r>
                      <a:endParaRPr lang="en-US" dirty="0"/>
                    </a:p>
                  </a:txBody>
                  <a:tcPr/>
                </a:tc>
                <a:tc>
                  <a:txBody>
                    <a:bodyPr/>
                    <a:lstStyle/>
                    <a:p>
                      <a:r>
                        <a:rPr lang="en-US" b="1" dirty="0"/>
                        <a:t>Geometry</a:t>
                      </a:r>
                      <a:r>
                        <a:rPr lang="en-US" dirty="0"/>
                        <a:t> Concepts &amp; Connections</a:t>
                      </a:r>
                    </a:p>
                  </a:txBody>
                  <a:tcPr/>
                </a:tc>
                <a:extLst>
                  <a:ext uri="{0D108BD9-81ED-4DB2-BD59-A6C34878D82A}">
                    <a16:rowId xmlns:a16="http://schemas.microsoft.com/office/drawing/2014/main" val="510810358"/>
                  </a:ext>
                </a:extLst>
              </a:tr>
              <a:tr h="298248">
                <a:tc>
                  <a:txBody>
                    <a:bodyPr/>
                    <a:lstStyle/>
                    <a:p>
                      <a:r>
                        <a:rPr lang="en-US" dirty="0"/>
                        <a:t>11</a:t>
                      </a:r>
                      <a:r>
                        <a:rPr lang="en-US" baseline="30000" dirty="0"/>
                        <a:t>th</a:t>
                      </a:r>
                      <a:endParaRPr lang="en-US" dirty="0"/>
                    </a:p>
                  </a:txBody>
                  <a:tcPr/>
                </a:tc>
                <a:tc>
                  <a:txBody>
                    <a:bodyPr/>
                    <a:lstStyle/>
                    <a:p>
                      <a:r>
                        <a:rPr lang="en-US" b="1" dirty="0"/>
                        <a:t>Advanced Algebra </a:t>
                      </a:r>
                      <a:r>
                        <a:rPr lang="en-US" dirty="0"/>
                        <a:t>Concepts &amp; Connections</a:t>
                      </a:r>
                    </a:p>
                  </a:txBody>
                  <a:tcPr/>
                </a:tc>
                <a:extLst>
                  <a:ext uri="{0D108BD9-81ED-4DB2-BD59-A6C34878D82A}">
                    <a16:rowId xmlns:a16="http://schemas.microsoft.com/office/drawing/2014/main" val="3200742109"/>
                  </a:ext>
                </a:extLst>
              </a:tr>
              <a:tr h="521935">
                <a:tc>
                  <a:txBody>
                    <a:bodyPr/>
                    <a:lstStyle/>
                    <a:p>
                      <a:r>
                        <a:rPr lang="en-US" dirty="0"/>
                        <a:t>12th</a:t>
                      </a:r>
                    </a:p>
                  </a:txBody>
                  <a:tcPr/>
                </a:tc>
                <a:tc>
                  <a:txBody>
                    <a:bodyPr/>
                    <a:lstStyle/>
                    <a:p>
                      <a:r>
                        <a:rPr lang="en-US" dirty="0"/>
                        <a:t>Pre-Calculus, Stat. Reasoning, or Advanced Math Decision Making</a:t>
                      </a:r>
                    </a:p>
                  </a:txBody>
                  <a:tcPr/>
                </a:tc>
                <a:extLst>
                  <a:ext uri="{0D108BD9-81ED-4DB2-BD59-A6C34878D82A}">
                    <a16:rowId xmlns:a16="http://schemas.microsoft.com/office/drawing/2014/main" val="3141426002"/>
                  </a:ext>
                </a:extLst>
              </a:tr>
            </a:tbl>
          </a:graphicData>
        </a:graphic>
      </p:graphicFrame>
    </p:spTree>
    <p:extLst>
      <p:ext uri="{BB962C8B-B14F-4D97-AF65-F5344CB8AC3E}">
        <p14:creationId xmlns:p14="http://schemas.microsoft.com/office/powerpoint/2010/main" val="2151978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451-467D-2A30-255E-2B68726A68FC}"/>
              </a:ext>
            </a:extLst>
          </p:cNvPr>
          <p:cNvSpPr>
            <a:spLocks noGrp="1"/>
          </p:cNvSpPr>
          <p:nvPr>
            <p:ph type="title"/>
          </p:nvPr>
        </p:nvSpPr>
        <p:spPr/>
        <p:txBody>
          <a:bodyPr/>
          <a:lstStyle/>
          <a:p>
            <a:r>
              <a:rPr lang="en-US" b="1" u="sng" dirty="0">
                <a:solidFill>
                  <a:schemeClr val="accent1"/>
                </a:solidFill>
              </a:rPr>
              <a:t>Science Requirements</a:t>
            </a:r>
          </a:p>
        </p:txBody>
      </p:sp>
      <p:sp>
        <p:nvSpPr>
          <p:cNvPr id="3" name="Content Placeholder 2">
            <a:extLst>
              <a:ext uri="{FF2B5EF4-FFF2-40B4-BE49-F238E27FC236}">
                <a16:creationId xmlns:a16="http://schemas.microsoft.com/office/drawing/2014/main" id="{4ECF3ED4-B275-F119-8F0D-F29D48A5F8AE}"/>
              </a:ext>
            </a:extLst>
          </p:cNvPr>
          <p:cNvSpPr>
            <a:spLocks noGrp="1"/>
          </p:cNvSpPr>
          <p:nvPr>
            <p:ph idx="1"/>
          </p:nvPr>
        </p:nvSpPr>
        <p:spPr>
          <a:xfrm>
            <a:off x="838200" y="1690688"/>
            <a:ext cx="10515600" cy="4486275"/>
          </a:xfrm>
        </p:spPr>
        <p:txBody>
          <a:bodyPr/>
          <a:lstStyle/>
          <a:p>
            <a:r>
              <a:rPr lang="en-US" b="1" u="sng" dirty="0"/>
              <a:t>Required:4 Total Units of Credit for Science.</a:t>
            </a:r>
          </a:p>
          <a:p>
            <a:pPr lvl="1"/>
            <a:r>
              <a:rPr lang="en-US" dirty="0"/>
              <a:t>1 Full Credit of Biology</a:t>
            </a:r>
          </a:p>
          <a:p>
            <a:pPr lvl="1"/>
            <a:r>
              <a:rPr lang="en-US" dirty="0"/>
              <a:t>1 Full Credit of Physical Science OR Physics</a:t>
            </a:r>
          </a:p>
          <a:p>
            <a:pPr lvl="1"/>
            <a:r>
              <a:rPr lang="en-US" dirty="0"/>
              <a:t>1 Full Credit of Chemistry, Earth Systems, or Environmental Science</a:t>
            </a:r>
          </a:p>
          <a:p>
            <a:pPr lvl="1"/>
            <a:r>
              <a:rPr lang="en-US" dirty="0"/>
              <a:t>1 Additional Core Science Credit</a:t>
            </a:r>
          </a:p>
          <a:p>
            <a:r>
              <a:rPr lang="en-US" u="sng" dirty="0"/>
              <a:t>Most Common Sequence:</a:t>
            </a:r>
          </a:p>
          <a:p>
            <a:endParaRPr lang="en-US" dirty="0"/>
          </a:p>
          <a:p>
            <a:pPr lvl="1"/>
            <a:endParaRPr lang="en-US" dirty="0"/>
          </a:p>
        </p:txBody>
      </p:sp>
      <p:graphicFrame>
        <p:nvGraphicFramePr>
          <p:cNvPr id="4" name="Table 4">
            <a:extLst>
              <a:ext uri="{FF2B5EF4-FFF2-40B4-BE49-F238E27FC236}">
                <a16:creationId xmlns:a16="http://schemas.microsoft.com/office/drawing/2014/main" id="{0C7363A3-C181-A709-98BC-F5C363F89D46}"/>
              </a:ext>
            </a:extLst>
          </p:cNvPr>
          <p:cNvGraphicFramePr>
            <a:graphicFrameLocks noGrp="1"/>
          </p:cNvGraphicFramePr>
          <p:nvPr>
            <p:extLst>
              <p:ext uri="{D42A27DB-BD31-4B8C-83A1-F6EECF244321}">
                <p14:modId xmlns:p14="http://schemas.microsoft.com/office/powerpoint/2010/main" val="806152341"/>
              </p:ext>
            </p:extLst>
          </p:nvPr>
        </p:nvGraphicFramePr>
        <p:xfrm>
          <a:off x="2364788" y="4369435"/>
          <a:ext cx="5864812" cy="1854200"/>
        </p:xfrm>
        <a:graphic>
          <a:graphicData uri="http://schemas.openxmlformats.org/drawingml/2006/table">
            <a:tbl>
              <a:tblPr firstRow="1" bandRow="1">
                <a:tableStyleId>{5C22544A-7EE6-4342-B048-85BDC9FD1C3A}</a:tableStyleId>
              </a:tblPr>
              <a:tblGrid>
                <a:gridCol w="973209">
                  <a:extLst>
                    <a:ext uri="{9D8B030D-6E8A-4147-A177-3AD203B41FA5}">
                      <a16:colId xmlns:a16="http://schemas.microsoft.com/office/drawing/2014/main" val="3762027742"/>
                    </a:ext>
                  </a:extLst>
                </a:gridCol>
                <a:gridCol w="4891603">
                  <a:extLst>
                    <a:ext uri="{9D8B030D-6E8A-4147-A177-3AD203B41FA5}">
                      <a16:colId xmlns:a16="http://schemas.microsoft.com/office/drawing/2014/main" val="120161328"/>
                    </a:ext>
                  </a:extLst>
                </a:gridCol>
              </a:tblGrid>
              <a:tr h="370840">
                <a:tc>
                  <a:txBody>
                    <a:bodyPr/>
                    <a:lstStyle/>
                    <a:p>
                      <a:pPr algn="ctr"/>
                      <a:r>
                        <a:rPr lang="en-US" dirty="0"/>
                        <a:t>Grade</a:t>
                      </a:r>
                    </a:p>
                  </a:txBody>
                  <a:tcPr/>
                </a:tc>
                <a:tc>
                  <a:txBody>
                    <a:bodyPr/>
                    <a:lstStyle/>
                    <a:p>
                      <a:pPr algn="ctr"/>
                      <a:r>
                        <a:rPr lang="en-US" dirty="0"/>
                        <a:t>Class</a:t>
                      </a:r>
                    </a:p>
                  </a:txBody>
                  <a:tcPr/>
                </a:tc>
                <a:extLst>
                  <a:ext uri="{0D108BD9-81ED-4DB2-BD59-A6C34878D82A}">
                    <a16:rowId xmlns:a16="http://schemas.microsoft.com/office/drawing/2014/main" val="2250046610"/>
                  </a:ext>
                </a:extLst>
              </a:tr>
              <a:tr h="370840">
                <a:tc>
                  <a:txBody>
                    <a:bodyPr/>
                    <a:lstStyle/>
                    <a:p>
                      <a:r>
                        <a:rPr lang="en-US" dirty="0"/>
                        <a:t>9</a:t>
                      </a:r>
                      <a:r>
                        <a:rPr lang="en-US" baseline="30000" dirty="0"/>
                        <a:t>th</a:t>
                      </a:r>
                      <a:endParaRPr lang="en-US" dirty="0"/>
                    </a:p>
                  </a:txBody>
                  <a:tcPr/>
                </a:tc>
                <a:tc>
                  <a:txBody>
                    <a:bodyPr/>
                    <a:lstStyle/>
                    <a:p>
                      <a:r>
                        <a:rPr lang="en-US" dirty="0"/>
                        <a:t>Biology</a:t>
                      </a:r>
                    </a:p>
                  </a:txBody>
                  <a:tcPr/>
                </a:tc>
                <a:extLst>
                  <a:ext uri="{0D108BD9-81ED-4DB2-BD59-A6C34878D82A}">
                    <a16:rowId xmlns:a16="http://schemas.microsoft.com/office/drawing/2014/main" val="4197454525"/>
                  </a:ext>
                </a:extLst>
              </a:tr>
              <a:tr h="370840">
                <a:tc>
                  <a:txBody>
                    <a:bodyPr/>
                    <a:lstStyle/>
                    <a:p>
                      <a:r>
                        <a:rPr lang="en-US" dirty="0"/>
                        <a:t>10</a:t>
                      </a:r>
                      <a:r>
                        <a:rPr lang="en-US" baseline="30000" dirty="0"/>
                        <a:t>th</a:t>
                      </a:r>
                      <a:endParaRPr lang="en-US" dirty="0"/>
                    </a:p>
                  </a:txBody>
                  <a:tcPr/>
                </a:tc>
                <a:tc>
                  <a:txBody>
                    <a:bodyPr/>
                    <a:lstStyle/>
                    <a:p>
                      <a:r>
                        <a:rPr lang="en-US" dirty="0"/>
                        <a:t>Chemistry</a:t>
                      </a:r>
                    </a:p>
                  </a:txBody>
                  <a:tcPr/>
                </a:tc>
                <a:extLst>
                  <a:ext uri="{0D108BD9-81ED-4DB2-BD59-A6C34878D82A}">
                    <a16:rowId xmlns:a16="http://schemas.microsoft.com/office/drawing/2014/main" val="510810358"/>
                  </a:ext>
                </a:extLst>
              </a:tr>
              <a:tr h="370840">
                <a:tc>
                  <a:txBody>
                    <a:bodyPr/>
                    <a:lstStyle/>
                    <a:p>
                      <a:r>
                        <a:rPr lang="en-US" dirty="0"/>
                        <a:t>11</a:t>
                      </a:r>
                      <a:r>
                        <a:rPr lang="en-US" baseline="30000" dirty="0"/>
                        <a:t>th</a:t>
                      </a:r>
                      <a:endParaRPr lang="en-US" dirty="0"/>
                    </a:p>
                  </a:txBody>
                  <a:tcPr/>
                </a:tc>
                <a:tc>
                  <a:txBody>
                    <a:bodyPr/>
                    <a:lstStyle/>
                    <a:p>
                      <a:r>
                        <a:rPr lang="en-US" dirty="0"/>
                        <a:t>Physics I</a:t>
                      </a:r>
                    </a:p>
                  </a:txBody>
                  <a:tcPr/>
                </a:tc>
                <a:extLst>
                  <a:ext uri="{0D108BD9-81ED-4DB2-BD59-A6C34878D82A}">
                    <a16:rowId xmlns:a16="http://schemas.microsoft.com/office/drawing/2014/main" val="3200742109"/>
                  </a:ext>
                </a:extLst>
              </a:tr>
              <a:tr h="370840">
                <a:tc>
                  <a:txBody>
                    <a:bodyPr/>
                    <a:lstStyle/>
                    <a:p>
                      <a:r>
                        <a:rPr lang="en-US" dirty="0"/>
                        <a:t>12th</a:t>
                      </a:r>
                    </a:p>
                  </a:txBody>
                  <a:tcPr/>
                </a:tc>
                <a:tc>
                  <a:txBody>
                    <a:bodyPr/>
                    <a:lstStyle/>
                    <a:p>
                      <a:r>
                        <a:rPr lang="en-US" dirty="0"/>
                        <a:t>4</a:t>
                      </a:r>
                      <a:r>
                        <a:rPr lang="en-US" baseline="30000" dirty="0"/>
                        <a:t>th</a:t>
                      </a:r>
                      <a:r>
                        <a:rPr lang="en-US" dirty="0"/>
                        <a:t> Sciences Vary</a:t>
                      </a:r>
                    </a:p>
                  </a:txBody>
                  <a:tcPr/>
                </a:tc>
                <a:extLst>
                  <a:ext uri="{0D108BD9-81ED-4DB2-BD59-A6C34878D82A}">
                    <a16:rowId xmlns:a16="http://schemas.microsoft.com/office/drawing/2014/main" val="3141426002"/>
                  </a:ext>
                </a:extLst>
              </a:tr>
            </a:tbl>
          </a:graphicData>
        </a:graphic>
      </p:graphicFrame>
    </p:spTree>
    <p:extLst>
      <p:ext uri="{BB962C8B-B14F-4D97-AF65-F5344CB8AC3E}">
        <p14:creationId xmlns:p14="http://schemas.microsoft.com/office/powerpoint/2010/main" val="73085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451-467D-2A30-255E-2B68726A68FC}"/>
              </a:ext>
            </a:extLst>
          </p:cNvPr>
          <p:cNvSpPr>
            <a:spLocks noGrp="1"/>
          </p:cNvSpPr>
          <p:nvPr>
            <p:ph type="title"/>
          </p:nvPr>
        </p:nvSpPr>
        <p:spPr/>
        <p:txBody>
          <a:bodyPr/>
          <a:lstStyle/>
          <a:p>
            <a:r>
              <a:rPr lang="en-US" b="1" u="sng" dirty="0">
                <a:solidFill>
                  <a:schemeClr val="accent1"/>
                </a:solidFill>
              </a:rPr>
              <a:t>Social Studies Requirements</a:t>
            </a:r>
          </a:p>
        </p:txBody>
      </p:sp>
      <p:sp>
        <p:nvSpPr>
          <p:cNvPr id="3" name="Content Placeholder 2">
            <a:extLst>
              <a:ext uri="{FF2B5EF4-FFF2-40B4-BE49-F238E27FC236}">
                <a16:creationId xmlns:a16="http://schemas.microsoft.com/office/drawing/2014/main" id="{4ECF3ED4-B275-F119-8F0D-F29D48A5F8AE}"/>
              </a:ext>
            </a:extLst>
          </p:cNvPr>
          <p:cNvSpPr>
            <a:spLocks noGrp="1"/>
          </p:cNvSpPr>
          <p:nvPr>
            <p:ph idx="1"/>
          </p:nvPr>
        </p:nvSpPr>
        <p:spPr>
          <a:xfrm>
            <a:off x="838200" y="1690688"/>
            <a:ext cx="10515600" cy="4486275"/>
          </a:xfrm>
        </p:spPr>
        <p:txBody>
          <a:bodyPr/>
          <a:lstStyle/>
          <a:p>
            <a:r>
              <a:rPr lang="en-US" b="1" u="sng" dirty="0"/>
              <a:t>Required: 3 Total Units of Credit for Social Studies.</a:t>
            </a:r>
          </a:p>
          <a:p>
            <a:pPr lvl="1"/>
            <a:r>
              <a:rPr lang="en-US" dirty="0"/>
              <a:t>1 Full Credit of World History</a:t>
            </a:r>
          </a:p>
          <a:p>
            <a:pPr lvl="1"/>
            <a:r>
              <a:rPr lang="en-US" dirty="0"/>
              <a:t>1 Full Credit of U.S. History</a:t>
            </a:r>
          </a:p>
          <a:p>
            <a:pPr lvl="1"/>
            <a:r>
              <a:rPr lang="en-US" dirty="0"/>
              <a:t>½ Credit of American Government</a:t>
            </a:r>
          </a:p>
          <a:p>
            <a:pPr lvl="1"/>
            <a:r>
              <a:rPr lang="en-US" dirty="0"/>
              <a:t>½ Credit of Personal Finance and Economics</a:t>
            </a:r>
          </a:p>
          <a:p>
            <a:pPr marL="457200" lvl="1" indent="0">
              <a:buNone/>
            </a:pPr>
            <a:endParaRPr lang="en-US" dirty="0"/>
          </a:p>
          <a:p>
            <a:r>
              <a:rPr lang="en-US" u="sng" dirty="0"/>
              <a:t>Most Common Sequence:</a:t>
            </a:r>
          </a:p>
          <a:p>
            <a:endParaRPr lang="en-US" dirty="0"/>
          </a:p>
          <a:p>
            <a:pPr lvl="1"/>
            <a:endParaRPr lang="en-US" dirty="0"/>
          </a:p>
        </p:txBody>
      </p:sp>
      <p:graphicFrame>
        <p:nvGraphicFramePr>
          <p:cNvPr id="4" name="Table 4">
            <a:extLst>
              <a:ext uri="{FF2B5EF4-FFF2-40B4-BE49-F238E27FC236}">
                <a16:creationId xmlns:a16="http://schemas.microsoft.com/office/drawing/2014/main" id="{0C7363A3-C181-A709-98BC-F5C363F89D46}"/>
              </a:ext>
            </a:extLst>
          </p:cNvPr>
          <p:cNvGraphicFramePr>
            <a:graphicFrameLocks noGrp="1"/>
          </p:cNvGraphicFramePr>
          <p:nvPr/>
        </p:nvGraphicFramePr>
        <p:xfrm>
          <a:off x="2736675" y="4638675"/>
          <a:ext cx="4872140" cy="2123440"/>
        </p:xfrm>
        <a:graphic>
          <a:graphicData uri="http://schemas.openxmlformats.org/drawingml/2006/table">
            <a:tbl>
              <a:tblPr firstRow="1" bandRow="1">
                <a:tableStyleId>{5C22544A-7EE6-4342-B048-85BDC9FD1C3A}</a:tableStyleId>
              </a:tblPr>
              <a:tblGrid>
                <a:gridCol w="808485">
                  <a:extLst>
                    <a:ext uri="{9D8B030D-6E8A-4147-A177-3AD203B41FA5}">
                      <a16:colId xmlns:a16="http://schemas.microsoft.com/office/drawing/2014/main" val="3762027742"/>
                    </a:ext>
                  </a:extLst>
                </a:gridCol>
                <a:gridCol w="4063655">
                  <a:extLst>
                    <a:ext uri="{9D8B030D-6E8A-4147-A177-3AD203B41FA5}">
                      <a16:colId xmlns:a16="http://schemas.microsoft.com/office/drawing/2014/main" val="120161328"/>
                    </a:ext>
                  </a:extLst>
                </a:gridCol>
              </a:tblGrid>
              <a:tr h="370840">
                <a:tc>
                  <a:txBody>
                    <a:bodyPr/>
                    <a:lstStyle/>
                    <a:p>
                      <a:pPr algn="ctr"/>
                      <a:r>
                        <a:rPr lang="en-US" dirty="0"/>
                        <a:t>Grade</a:t>
                      </a:r>
                    </a:p>
                  </a:txBody>
                  <a:tcPr/>
                </a:tc>
                <a:tc>
                  <a:txBody>
                    <a:bodyPr/>
                    <a:lstStyle/>
                    <a:p>
                      <a:pPr algn="ctr"/>
                      <a:r>
                        <a:rPr lang="en-US" dirty="0"/>
                        <a:t>Class</a:t>
                      </a:r>
                    </a:p>
                  </a:txBody>
                  <a:tcPr/>
                </a:tc>
                <a:extLst>
                  <a:ext uri="{0D108BD9-81ED-4DB2-BD59-A6C34878D82A}">
                    <a16:rowId xmlns:a16="http://schemas.microsoft.com/office/drawing/2014/main" val="2250046610"/>
                  </a:ext>
                </a:extLst>
              </a:tr>
              <a:tr h="370840">
                <a:tc>
                  <a:txBody>
                    <a:bodyPr/>
                    <a:lstStyle/>
                    <a:p>
                      <a:r>
                        <a:rPr lang="en-US" dirty="0"/>
                        <a:t>9</a:t>
                      </a:r>
                      <a:r>
                        <a:rPr lang="en-US" baseline="30000" dirty="0"/>
                        <a:t>th</a:t>
                      </a:r>
                      <a:endParaRPr lang="en-US" dirty="0"/>
                    </a:p>
                  </a:txBody>
                  <a:tcPr/>
                </a:tc>
                <a:tc>
                  <a:txBody>
                    <a:bodyPr/>
                    <a:lstStyle/>
                    <a:p>
                      <a:r>
                        <a:rPr lang="en-US" dirty="0"/>
                        <a:t>World Geography (e) </a:t>
                      </a:r>
                    </a:p>
                  </a:txBody>
                  <a:tcPr/>
                </a:tc>
                <a:extLst>
                  <a:ext uri="{0D108BD9-81ED-4DB2-BD59-A6C34878D82A}">
                    <a16:rowId xmlns:a16="http://schemas.microsoft.com/office/drawing/2014/main" val="4197454525"/>
                  </a:ext>
                </a:extLst>
              </a:tr>
              <a:tr h="370840">
                <a:tc>
                  <a:txBody>
                    <a:bodyPr/>
                    <a:lstStyle/>
                    <a:p>
                      <a:r>
                        <a:rPr lang="en-US" dirty="0"/>
                        <a:t>10</a:t>
                      </a:r>
                      <a:r>
                        <a:rPr lang="en-US" baseline="30000" dirty="0"/>
                        <a:t>th</a:t>
                      </a:r>
                      <a:endParaRPr lang="en-US" dirty="0"/>
                    </a:p>
                  </a:txBody>
                  <a:tcPr/>
                </a:tc>
                <a:tc>
                  <a:txBody>
                    <a:bodyPr/>
                    <a:lstStyle/>
                    <a:p>
                      <a:r>
                        <a:rPr lang="en-US" dirty="0"/>
                        <a:t>World History</a:t>
                      </a:r>
                    </a:p>
                  </a:txBody>
                  <a:tcPr/>
                </a:tc>
                <a:extLst>
                  <a:ext uri="{0D108BD9-81ED-4DB2-BD59-A6C34878D82A}">
                    <a16:rowId xmlns:a16="http://schemas.microsoft.com/office/drawing/2014/main" val="510810358"/>
                  </a:ext>
                </a:extLst>
              </a:tr>
              <a:tr h="370840">
                <a:tc>
                  <a:txBody>
                    <a:bodyPr/>
                    <a:lstStyle/>
                    <a:p>
                      <a:r>
                        <a:rPr lang="en-US" dirty="0"/>
                        <a:t>11</a:t>
                      </a:r>
                      <a:r>
                        <a:rPr lang="en-US" baseline="30000" dirty="0"/>
                        <a:t>th</a:t>
                      </a:r>
                      <a:endParaRPr lang="en-US" dirty="0"/>
                    </a:p>
                  </a:txBody>
                  <a:tcPr/>
                </a:tc>
                <a:tc>
                  <a:txBody>
                    <a:bodyPr/>
                    <a:lstStyle/>
                    <a:p>
                      <a:r>
                        <a:rPr lang="en-US" dirty="0"/>
                        <a:t>U.S. History</a:t>
                      </a:r>
                    </a:p>
                  </a:txBody>
                  <a:tcPr/>
                </a:tc>
                <a:extLst>
                  <a:ext uri="{0D108BD9-81ED-4DB2-BD59-A6C34878D82A}">
                    <a16:rowId xmlns:a16="http://schemas.microsoft.com/office/drawing/2014/main" val="3200742109"/>
                  </a:ext>
                </a:extLst>
              </a:tr>
              <a:tr h="370840">
                <a:tc>
                  <a:txBody>
                    <a:bodyPr/>
                    <a:lstStyle/>
                    <a:p>
                      <a:r>
                        <a:rPr lang="en-US" dirty="0"/>
                        <a:t>12th</a:t>
                      </a:r>
                    </a:p>
                  </a:txBody>
                  <a:tcPr/>
                </a:tc>
                <a:tc>
                  <a:txBody>
                    <a:bodyPr/>
                    <a:lstStyle/>
                    <a:p>
                      <a:r>
                        <a:rPr lang="en-US" dirty="0"/>
                        <a:t>Government/Economics</a:t>
                      </a:r>
                    </a:p>
                  </a:txBody>
                  <a:tcPr/>
                </a:tc>
                <a:extLst>
                  <a:ext uri="{0D108BD9-81ED-4DB2-BD59-A6C34878D82A}">
                    <a16:rowId xmlns:a16="http://schemas.microsoft.com/office/drawing/2014/main" val="3141426002"/>
                  </a:ext>
                </a:extLst>
              </a:tr>
            </a:tbl>
          </a:graphicData>
        </a:graphic>
      </p:graphicFrame>
      <p:sp>
        <p:nvSpPr>
          <p:cNvPr id="5" name="Arrow: Left 4">
            <a:extLst>
              <a:ext uri="{FF2B5EF4-FFF2-40B4-BE49-F238E27FC236}">
                <a16:creationId xmlns:a16="http://schemas.microsoft.com/office/drawing/2014/main" id="{F5B2D36D-670E-4A7D-02B5-B3044F3E8790}"/>
              </a:ext>
            </a:extLst>
          </p:cNvPr>
          <p:cNvSpPr/>
          <p:nvPr/>
        </p:nvSpPr>
        <p:spPr>
          <a:xfrm>
            <a:off x="6073456" y="5296301"/>
            <a:ext cx="2771338" cy="402235"/>
          </a:xfrm>
          <a:prstGeom prst="lef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424BAD-9407-06C5-EB7A-9A24860B8754}"/>
              </a:ext>
            </a:extLst>
          </p:cNvPr>
          <p:cNvSpPr txBox="1"/>
          <p:nvPr/>
        </p:nvSpPr>
        <p:spPr>
          <a:xfrm>
            <a:off x="8844794" y="4811486"/>
            <a:ext cx="3095624" cy="1477328"/>
          </a:xfrm>
          <a:prstGeom prst="rect">
            <a:avLst/>
          </a:prstGeom>
          <a:noFill/>
        </p:spPr>
        <p:txBody>
          <a:bodyPr wrap="square" rtlCol="0">
            <a:spAutoFit/>
          </a:bodyPr>
          <a:lstStyle/>
          <a:p>
            <a:r>
              <a:rPr lang="en-US" b="1" u="sng" dirty="0"/>
              <a:t>Note</a:t>
            </a:r>
            <a:r>
              <a:rPr lang="en-US" dirty="0"/>
              <a:t>: While World Geography counts as an elective towards Graduation, it does count as a core class for the HOPE Scholarship.</a:t>
            </a:r>
          </a:p>
        </p:txBody>
      </p:sp>
    </p:spTree>
    <p:extLst>
      <p:ext uri="{BB962C8B-B14F-4D97-AF65-F5344CB8AC3E}">
        <p14:creationId xmlns:p14="http://schemas.microsoft.com/office/powerpoint/2010/main" val="421859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2" name="Freeform: Shape 61">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3" name="Freeform: Shape 6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703929-2826-497A-A590-FB57585BC07B}"/>
              </a:ext>
            </a:extLst>
          </p:cNvPr>
          <p:cNvSpPr>
            <a:spLocks noGrp="1"/>
          </p:cNvSpPr>
          <p:nvPr>
            <p:ph type="title"/>
          </p:nvPr>
        </p:nvSpPr>
        <p:spPr>
          <a:xfrm>
            <a:off x="621792" y="1161288"/>
            <a:ext cx="3602736" cy="4526280"/>
          </a:xfrm>
        </p:spPr>
        <p:txBody>
          <a:bodyPr>
            <a:normAutofit/>
          </a:bodyPr>
          <a:lstStyle/>
          <a:p>
            <a:r>
              <a:rPr lang="en-US" sz="4000"/>
              <a:t>Additional Graduation Requirements</a:t>
            </a:r>
          </a:p>
        </p:txBody>
      </p:sp>
      <p:sp>
        <p:nvSpPr>
          <p:cNvPr id="64" name="Rectangle 6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5" name="Content Placeholder 2">
            <a:extLst>
              <a:ext uri="{FF2B5EF4-FFF2-40B4-BE49-F238E27FC236}">
                <a16:creationId xmlns:a16="http://schemas.microsoft.com/office/drawing/2014/main" id="{14E4C0A0-71A9-F85A-A891-DA3AD8124D7C}"/>
              </a:ext>
            </a:extLst>
          </p:cNvPr>
          <p:cNvGraphicFramePr>
            <a:graphicFrameLocks noGrp="1"/>
          </p:cNvGraphicFramePr>
          <p:nvPr>
            <p:ph idx="1"/>
            <p:extLst>
              <p:ext uri="{D42A27DB-BD31-4B8C-83A1-F6EECF244321}">
                <p14:modId xmlns:p14="http://schemas.microsoft.com/office/powerpoint/2010/main" val="2331562428"/>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33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DF300C9C16D545A9D3481395BEAA0E" ma:contentTypeVersion="686" ma:contentTypeDescription="Create a new document." ma:contentTypeScope="" ma:versionID="6e217f2eb82b8ba0f27e48906b43512f">
  <xsd:schema xmlns:xsd="http://www.w3.org/2001/XMLSchema" xmlns:xs="http://www.w3.org/2001/XMLSchema" xmlns:p="http://schemas.microsoft.com/office/2006/metadata/properties" xmlns:ns1="http://schemas.microsoft.com/sharepoint/v3" xmlns:ns2="855bedaa-2d60-480d-81e4-75fe5881734a" xmlns:ns3="89fa53aa-3fbc-4de2-8906-89361990ec1a" xmlns:ns4="http://schemas.microsoft.com/sharepoint/v4" targetNamespace="http://schemas.microsoft.com/office/2006/metadata/properties" ma:root="true" ma:fieldsID="255debde0cb6e3b43e3607a1e00ad60c" ns1:_="" ns2:_="" ns3:_="" ns4:_="">
    <xsd:import namespace="http://schemas.microsoft.com/sharepoint/v3"/>
    <xsd:import namespace="855bedaa-2d60-480d-81e4-75fe5881734a"/>
    <xsd:import namespace="89fa53aa-3fbc-4de2-8906-89361990ec1a"/>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4:IconOverlay" minOccurs="0"/>
                <xsd:element ref="ns3:MediaServiceAutoKeyPoints" minOccurs="0"/>
                <xsd:element ref="ns3:MediaServiceKeyPoints" minOccurs="0"/>
                <xsd:element ref="ns3:MediaLengthInSeconds" minOccurs="0"/>
                <xsd:element ref="ns3:CourseDescription" minOccurs="0"/>
                <xsd:element ref="ns3:Image"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description="" ma:hidden="true" ma:internalName="_ip_UnifiedCompliancePolicyProperties">
      <xsd:simpleType>
        <xsd:restriction base="dms:Note"/>
      </xsd:simpleType>
    </xsd:element>
    <xsd:element name="_ip_UnifiedCompliancePolicyUIAction" ma:index="1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5bedaa-2d60-480d-81e4-75fe588173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31" nillable="true" ma:displayName="Taxonomy Catch All Column" ma:hidden="true" ma:list="{2ca53428-dd6f-42ce-a2de-d8a4d040c2f2}" ma:internalName="TaxCatchAll" ma:showField="CatchAllData" ma:web="855bedaa-2d60-480d-81e4-75fe5881734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fa53aa-3fbc-4de2-8906-89361990ec1a"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CourseDescription" ma:index="27" nillable="true" ma:displayName="Description" ma:format="Dropdown" ma:internalName="CourseDescription">
      <xsd:simpleType>
        <xsd:restriction base="dms:Text">
          <xsd:maxLength value="255"/>
        </xsd:restriction>
      </xsd:simpleType>
    </xsd:element>
    <xsd:element name="Image" ma:index="28" nillable="true" ma:displayName="Image" ma:format="Thumbnail" ma:internalName="Imag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979b9d58-1c66-46c5-bdaf-13c47b7575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BillingMetadata" ma:index="3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855bedaa-2d60-480d-81e4-75fe5881734a">PCSDDOC-1573500842-1870488</_dlc_DocId>
    <_dlc_DocIdUrl xmlns="855bedaa-2d60-480d-81e4-75fe5881734a">
      <Url>https://pauldingcountyschool.sharepoint.com/sites/DocumentCenter/_layouts/15/DocIdRedir.aspx?ID=PCSDDOC-1573500842-1870488</Url>
      <Description>PCSDDOC-1573500842-1870488</Description>
    </_dlc_DocIdUrl>
    <Image xmlns="89fa53aa-3fbc-4de2-8906-89361990ec1a" xsi:nil="true"/>
    <_ip_UnifiedCompliancePolicyUIAction xmlns="http://schemas.microsoft.com/sharepoint/v3" xsi:nil="true"/>
    <IconOverlay xmlns="http://schemas.microsoft.com/sharepoint/v4" xsi:nil="true"/>
    <CourseDescription xmlns="89fa53aa-3fbc-4de2-8906-89361990ec1a" xsi:nil="true"/>
    <TaxCatchAll xmlns="855bedaa-2d60-480d-81e4-75fe5881734a" xsi:nil="true"/>
    <_ip_UnifiedCompliancePolicyProperties xmlns="http://schemas.microsoft.com/sharepoint/v3" xsi:nil="true"/>
    <lcf76f155ced4ddcb4097134ff3c332f xmlns="89fa53aa-3fbc-4de2-8906-89361990ec1a">
      <Terms xmlns="http://schemas.microsoft.com/office/infopath/2007/PartnerControls"/>
    </lcf76f155ced4ddcb4097134ff3c332f>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16F5D07-371F-4E25-A509-956E76204E54}">
  <ds:schemaRefs>
    <ds:schemaRef ds:uri="http://schemas.microsoft.com/sharepoint/v3/contenttype/forms"/>
  </ds:schemaRefs>
</ds:datastoreItem>
</file>

<file path=customXml/itemProps2.xml><?xml version="1.0" encoding="utf-8"?>
<ds:datastoreItem xmlns:ds="http://schemas.openxmlformats.org/officeDocument/2006/customXml" ds:itemID="{03791086-CED1-4770-B1E0-F4ACF06372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55bedaa-2d60-480d-81e4-75fe5881734a"/>
    <ds:schemaRef ds:uri="89fa53aa-3fbc-4de2-8906-89361990ec1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0B230B-83A9-4700-8CFB-4B59BFEDDA8A}">
  <ds:schemaRefs>
    <ds:schemaRef ds:uri="http://schemas.microsoft.com/office/2006/metadata/properties"/>
    <ds:schemaRef ds:uri="http://schemas.microsoft.com/office/infopath/2007/PartnerControls"/>
    <ds:schemaRef ds:uri="855bedaa-2d60-480d-81e4-75fe5881734a"/>
    <ds:schemaRef ds:uri="89fa53aa-3fbc-4de2-8906-89361990ec1a"/>
    <ds:schemaRef ds:uri="http://schemas.microsoft.com/sharepoint/v3"/>
    <ds:schemaRef ds:uri="http://schemas.microsoft.com/sharepoint/v4"/>
  </ds:schemaRefs>
</ds:datastoreItem>
</file>

<file path=customXml/itemProps4.xml><?xml version="1.0" encoding="utf-8"?>
<ds:datastoreItem xmlns:ds="http://schemas.openxmlformats.org/officeDocument/2006/customXml" ds:itemID="{8B5A61A4-D849-442B-9E4A-ECB32AB2C00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TM03090430[[fn=Banded]]</Template>
  <TotalTime>1070</TotalTime>
  <Words>2681</Words>
  <Application>Microsoft Office PowerPoint</Application>
  <PresentationFormat>Widescreen</PresentationFormat>
  <Paragraphs>375</Paragraphs>
  <Slides>41</Slides>
  <Notes>5</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41</vt:i4>
      </vt:variant>
    </vt:vector>
  </HeadingPairs>
  <TitlesOfParts>
    <vt:vector size="59" baseType="lpstr">
      <vt:lpstr>Aptos</vt:lpstr>
      <vt:lpstr>Aptos Display</vt:lpstr>
      <vt:lpstr>Arial</vt:lpstr>
      <vt:lpstr>Barlow Bold</vt:lpstr>
      <vt:lpstr>Calibri</vt:lpstr>
      <vt:lpstr>Canva Sans Bold</vt:lpstr>
      <vt:lpstr>Clear Sans</vt:lpstr>
      <vt:lpstr>Clear Sans Bold</vt:lpstr>
      <vt:lpstr>Courier New</vt:lpstr>
      <vt:lpstr>Gill Sans Ultra Bold</vt:lpstr>
      <vt:lpstr>Handelson Six</vt:lpstr>
      <vt:lpstr>Quicksand</vt:lpstr>
      <vt:lpstr>Quicksand Bold</vt:lpstr>
      <vt:lpstr>Verdana</vt:lpstr>
      <vt:lpstr>Wingdings 3</vt:lpstr>
      <vt:lpstr>You're Gone</vt:lpstr>
      <vt:lpstr>Office Theme</vt:lpstr>
      <vt:lpstr>1_Office Theme</vt:lpstr>
      <vt:lpstr>High School Parent Advisement</vt:lpstr>
      <vt:lpstr>Note to Schools :</vt:lpstr>
      <vt:lpstr>Graduation Requirements</vt:lpstr>
      <vt:lpstr>Earning a High School Diploma </vt:lpstr>
      <vt:lpstr>English (ELA) Requirements</vt:lpstr>
      <vt:lpstr>Math Requirements</vt:lpstr>
      <vt:lpstr>Science Requirements</vt:lpstr>
      <vt:lpstr>Social Studies Requirements</vt:lpstr>
      <vt:lpstr>Additional Graduation Requirements</vt:lpstr>
      <vt:lpstr>Fine Arts Courses</vt:lpstr>
      <vt:lpstr>Advanced Course Offerings</vt:lpstr>
      <vt:lpstr>Grade Level Promotion</vt:lpstr>
      <vt:lpstr>Sports Eligibility </vt:lpstr>
      <vt:lpstr>NCAA Guidelines for  Potential College Athletes</vt:lpstr>
      <vt:lpstr>HOPE SCHOLARSHIP</vt:lpstr>
      <vt:lpstr>HOPE Scholarship Requirements </vt:lpstr>
      <vt:lpstr>HOPE GPA</vt:lpstr>
      <vt:lpstr>Example of Traditional GPA vs. HOPE GPA</vt:lpstr>
      <vt:lpstr>What is Dual Enrollment?</vt:lpstr>
      <vt:lpstr>Dual Enrollment</vt:lpstr>
      <vt:lpstr>Things to consider with being a Dual Enrollment Student….</vt:lpstr>
      <vt:lpstr>Dual Enrollment</vt:lpstr>
      <vt:lpstr> www.GAfutures.org </vt:lpstr>
      <vt:lpstr>Work-Based Learning</vt:lpstr>
      <vt:lpstr>What if I wanted to take a course Online during high school? </vt:lpstr>
      <vt:lpstr>PowerPoint Presentation</vt:lpstr>
      <vt:lpstr>PowerPoint Presentation</vt:lpstr>
      <vt:lpstr>PowerPoint Presentation</vt:lpstr>
      <vt:lpstr>PowerPoint Presentation</vt:lpstr>
      <vt:lpstr>Academic Testing in High School</vt:lpstr>
      <vt:lpstr>School Counselors</vt:lpstr>
      <vt:lpstr>Academic &amp; Career Advisement</vt:lpstr>
      <vt:lpstr>The Graduate Profile</vt:lpstr>
      <vt:lpstr>Embedded Credits</vt:lpstr>
      <vt:lpstr>Being a Pathway Completer</vt:lpstr>
      <vt:lpstr>Fine Arts Courses</vt:lpstr>
      <vt:lpstr>PSAT</vt:lpstr>
      <vt:lpstr>ACT and SAT</vt:lpstr>
      <vt:lpstr>Diploma Seals</vt:lpstr>
      <vt:lpstr>All Students Should: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S. Daws</dc:creator>
  <cp:lastModifiedBy>Alan S. Daws</cp:lastModifiedBy>
  <cp:revision>6</cp:revision>
  <dcterms:created xsi:type="dcterms:W3CDTF">2025-02-20T14:08:28Z</dcterms:created>
  <dcterms:modified xsi:type="dcterms:W3CDTF">2025-06-30T18:51:32Z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0x0101008BDF300C9C16D545A9D3481395BEAA0E</vt:lpwstr>
  </property>
  <property fmtid="{D5CDD505-2E9C-101B-9397-08002B2CF9AE}" pid="3" name="_dlc_DocIdItemGuid">
    <vt:lpwstr>8f1213a9-6420-44b0-88df-838d62e3ba4c</vt:lpwstr>
  </property>
  <property fmtid="{D5CDD505-2E9C-101B-9397-08002B2CF9AE}" pid="4" name="MediaServiceImageTags">
    <vt:lpwstr/>
  </property>
</Properties>
</file>